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7"/>
  </p:notesMasterIdLst>
  <p:sldIdLst>
    <p:sldId id="256" r:id="rId3"/>
    <p:sldId id="257" r:id="rId4"/>
    <p:sldId id="258" r:id="rId5"/>
    <p:sldId id="267" r:id="rId6"/>
    <p:sldId id="268" r:id="rId7"/>
    <p:sldId id="269" r:id="rId8"/>
    <p:sldId id="270" r:id="rId9"/>
    <p:sldId id="271" r:id="rId10"/>
    <p:sldId id="272" r:id="rId11"/>
    <p:sldId id="273" r:id="rId12"/>
    <p:sldId id="274" r:id="rId13"/>
    <p:sldId id="259" r:id="rId14"/>
    <p:sldId id="261" r:id="rId15"/>
    <p:sldId id="277" r:id="rId16"/>
    <p:sldId id="260" r:id="rId17"/>
    <p:sldId id="263" r:id="rId18"/>
    <p:sldId id="264" r:id="rId19"/>
    <p:sldId id="265" r:id="rId20"/>
    <p:sldId id="266" r:id="rId21"/>
    <p:sldId id="276" r:id="rId22"/>
    <p:sldId id="275" r:id="rId23"/>
    <p:sldId id="279" r:id="rId24"/>
    <p:sldId id="280" r:id="rId25"/>
    <p:sldId id="278"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92"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E9159A-9011-4042-A2C7-43782CDA0FA6}" type="datetimeFigureOut">
              <a:rPr lang="zh-CN" altLang="en-US" smtClean="0"/>
              <a:t>2019/11/12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75BDA0-9F00-415E-8F94-9D396F20B079}" type="slidenum">
              <a:rPr lang="zh-CN" altLang="en-US" smtClean="0"/>
              <a:t>‹#›</a:t>
            </a:fld>
            <a:endParaRPr lang="zh-CN" altLang="en-US"/>
          </a:p>
        </p:txBody>
      </p:sp>
    </p:spTree>
    <p:extLst>
      <p:ext uri="{BB962C8B-B14F-4D97-AF65-F5344CB8AC3E}">
        <p14:creationId xmlns:p14="http://schemas.microsoft.com/office/powerpoint/2010/main" val="28647780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D7A2CCA-E5D5-4859-8035-B358016F08F8}"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Tree>
    <p:extLst>
      <p:ext uri="{BB962C8B-B14F-4D97-AF65-F5344CB8AC3E}">
        <p14:creationId xmlns:p14="http://schemas.microsoft.com/office/powerpoint/2010/main" val="13442506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2</a:t>
            </a:fld>
            <a:endParaRPr lang="zh-CN" altLang="en-US" dirty="0"/>
          </a:p>
        </p:txBody>
      </p:sp>
    </p:spTree>
    <p:extLst>
      <p:ext uri="{BB962C8B-B14F-4D97-AF65-F5344CB8AC3E}">
        <p14:creationId xmlns:p14="http://schemas.microsoft.com/office/powerpoint/2010/main" val="28866434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3</a:t>
            </a:fld>
            <a:endParaRPr lang="zh-CN" altLang="en-US" dirty="0"/>
          </a:p>
        </p:txBody>
      </p:sp>
    </p:spTree>
    <p:extLst>
      <p:ext uri="{BB962C8B-B14F-4D97-AF65-F5344CB8AC3E}">
        <p14:creationId xmlns:p14="http://schemas.microsoft.com/office/powerpoint/2010/main" val="16543979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4</a:t>
            </a:fld>
            <a:endParaRPr lang="zh-CN" altLang="en-US" dirty="0"/>
          </a:p>
        </p:txBody>
      </p:sp>
    </p:spTree>
    <p:extLst>
      <p:ext uri="{BB962C8B-B14F-4D97-AF65-F5344CB8AC3E}">
        <p14:creationId xmlns:p14="http://schemas.microsoft.com/office/powerpoint/2010/main" val="3436657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8</a:t>
            </a:fld>
            <a:endParaRPr lang="zh-CN" altLang="en-US" dirty="0"/>
          </a:p>
        </p:txBody>
      </p:sp>
    </p:spTree>
    <p:extLst>
      <p:ext uri="{BB962C8B-B14F-4D97-AF65-F5344CB8AC3E}">
        <p14:creationId xmlns:p14="http://schemas.microsoft.com/office/powerpoint/2010/main" val="22187258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smtClean="0">
                <a:solidFill>
                  <a:schemeClr val="tx1"/>
                </a:solidFill>
                <a:effectLst/>
                <a:latin typeface="+mn-lt"/>
                <a:ea typeface="+mn-ea"/>
                <a:cs typeface="+mn-cs"/>
              </a:rPr>
              <a:t>Spring Cloud</a:t>
            </a:r>
            <a:r>
              <a:rPr lang="zh-CN" altLang="en-US" sz="1200" b="0" i="0" kern="1200" dirty="0" smtClean="0">
                <a:solidFill>
                  <a:schemeClr val="tx1"/>
                </a:solidFill>
                <a:effectLst/>
                <a:latin typeface="+mn-lt"/>
                <a:ea typeface="+mn-ea"/>
                <a:cs typeface="+mn-cs"/>
              </a:rPr>
              <a:t>对于中小型互联网公司来说是一种福音，因为这类公司往往没有实力或者没有足够的资金投入去开发自己的分布式系统基础设施，使用</a:t>
            </a:r>
            <a:r>
              <a:rPr lang="en-US" altLang="zh-CN" sz="1200" b="0" i="0" kern="1200" dirty="0" smtClean="0">
                <a:solidFill>
                  <a:schemeClr val="tx1"/>
                </a:solidFill>
                <a:effectLst/>
                <a:latin typeface="+mn-lt"/>
                <a:ea typeface="+mn-ea"/>
                <a:cs typeface="+mn-cs"/>
              </a:rPr>
              <a:t>Spring Cloud</a:t>
            </a:r>
            <a:r>
              <a:rPr lang="zh-CN" altLang="en-US" sz="1200" b="0" i="0" kern="1200" dirty="0" smtClean="0">
                <a:solidFill>
                  <a:schemeClr val="tx1"/>
                </a:solidFill>
                <a:effectLst/>
                <a:latin typeface="+mn-lt"/>
                <a:ea typeface="+mn-ea"/>
                <a:cs typeface="+mn-cs"/>
              </a:rPr>
              <a:t>一站式解决方案能在从容应对业务发展的同时大大减少开发成本。同时，随着近几年微服务架构和</a:t>
            </a:r>
            <a:r>
              <a:rPr lang="en-US" altLang="zh-CN" sz="1200" b="0" i="0" kern="1200" dirty="0" smtClean="0">
                <a:solidFill>
                  <a:schemeClr val="tx1"/>
                </a:solidFill>
                <a:effectLst/>
                <a:latin typeface="+mn-lt"/>
                <a:ea typeface="+mn-ea"/>
                <a:cs typeface="+mn-cs"/>
              </a:rPr>
              <a:t>Docker</a:t>
            </a:r>
            <a:r>
              <a:rPr lang="zh-CN" altLang="en-US" sz="1200" b="0" i="0" kern="1200" dirty="0" smtClean="0">
                <a:solidFill>
                  <a:schemeClr val="tx1"/>
                </a:solidFill>
                <a:effectLst/>
                <a:latin typeface="+mn-lt"/>
                <a:ea typeface="+mn-ea"/>
                <a:cs typeface="+mn-cs"/>
              </a:rPr>
              <a:t>容器概念的火爆，也会让</a:t>
            </a:r>
            <a:r>
              <a:rPr lang="en-US" altLang="zh-CN" sz="1200" b="0" i="0" kern="1200" dirty="0" smtClean="0">
                <a:solidFill>
                  <a:schemeClr val="tx1"/>
                </a:solidFill>
                <a:effectLst/>
                <a:latin typeface="+mn-lt"/>
                <a:ea typeface="+mn-ea"/>
                <a:cs typeface="+mn-cs"/>
              </a:rPr>
              <a:t>Spring Cloud</a:t>
            </a:r>
            <a:r>
              <a:rPr lang="zh-CN" altLang="en-US" sz="1200" b="0" i="0" kern="1200" dirty="0" smtClean="0">
                <a:solidFill>
                  <a:schemeClr val="tx1"/>
                </a:solidFill>
                <a:effectLst/>
                <a:latin typeface="+mn-lt"/>
                <a:ea typeface="+mn-ea"/>
                <a:cs typeface="+mn-cs"/>
              </a:rPr>
              <a:t>在未来越来越“云”化的软件开发风格中立有一席之地，尤其是在目前五花八门的分布式解决方案中提供了标准化的、全站式的技术方案，意义可能会堪比当前</a:t>
            </a:r>
            <a:r>
              <a:rPr lang="en-US" altLang="zh-CN" sz="1200" b="0" i="0" kern="1200" dirty="0" smtClean="0">
                <a:solidFill>
                  <a:schemeClr val="tx1"/>
                </a:solidFill>
                <a:effectLst/>
                <a:latin typeface="+mn-lt"/>
                <a:ea typeface="+mn-ea"/>
                <a:cs typeface="+mn-cs"/>
              </a:rPr>
              <a:t>Servlet</a:t>
            </a:r>
            <a:r>
              <a:rPr lang="zh-CN" altLang="en-US" sz="1200" b="0" i="0" kern="1200" dirty="0" smtClean="0">
                <a:solidFill>
                  <a:schemeClr val="tx1"/>
                </a:solidFill>
                <a:effectLst/>
                <a:latin typeface="+mn-lt"/>
                <a:ea typeface="+mn-ea"/>
                <a:cs typeface="+mn-cs"/>
              </a:rPr>
              <a:t>规范的诞生，有效推进服务端软件系统技术水平的进步。</a:t>
            </a:r>
            <a:endParaRPr lang="zh-CN" altLang="en-US" dirty="0"/>
          </a:p>
        </p:txBody>
      </p:sp>
      <p:sp>
        <p:nvSpPr>
          <p:cNvPr id="4" name="灯片编号占位符 3"/>
          <p:cNvSpPr>
            <a:spLocks noGrp="1"/>
          </p:cNvSpPr>
          <p:nvPr>
            <p:ph type="sldNum" sz="quarter" idx="10"/>
          </p:nvPr>
        </p:nvSpPr>
        <p:spPr/>
        <p:txBody>
          <a:bodyPr/>
          <a:lstStyle/>
          <a:p>
            <a:fld id="{AC75BDA0-9F00-415E-8F94-9D396F20B079}" type="slidenum">
              <a:rPr lang="zh-CN" altLang="en-US" smtClean="0"/>
              <a:t>11</a:t>
            </a:fld>
            <a:endParaRPr lang="zh-CN" altLang="en-US"/>
          </a:p>
        </p:txBody>
      </p:sp>
    </p:spTree>
    <p:extLst>
      <p:ext uri="{BB962C8B-B14F-4D97-AF65-F5344CB8AC3E}">
        <p14:creationId xmlns:p14="http://schemas.microsoft.com/office/powerpoint/2010/main" val="11161078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12</a:t>
            </a:fld>
            <a:endParaRPr lang="zh-CN" altLang="en-US" dirty="0"/>
          </a:p>
        </p:txBody>
      </p:sp>
    </p:spTree>
    <p:extLst>
      <p:ext uri="{BB962C8B-B14F-4D97-AF65-F5344CB8AC3E}">
        <p14:creationId xmlns:p14="http://schemas.microsoft.com/office/powerpoint/2010/main" val="34541390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image" Target="../media/image2.png"/><Relationship Id="rId4"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4.xml"/><Relationship Id="rId1" Type="http://schemas.openxmlformats.org/officeDocument/2006/relationships/tags" Target="../tags/tag3.xml"/><Relationship Id="rId5" Type="http://schemas.openxmlformats.org/officeDocument/2006/relationships/image" Target="../media/image3.png"/><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2.xml"/><Relationship Id="rId1" Type="http://schemas.openxmlformats.org/officeDocument/2006/relationships/tags" Target="../tags/tag5.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2.xml"/><Relationship Id="rId5" Type="http://schemas.openxmlformats.org/officeDocument/2006/relationships/image" Target="../media/image12.png"/><Relationship Id="rId4" Type="http://schemas.openxmlformats.org/officeDocument/2006/relationships/image" Target="../media/image1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3.jpeg"/><Relationship Id="rId1" Type="http://schemas.openxmlformats.org/officeDocument/2006/relationships/slideMaster" Target="../slideMasters/slideMaster2.xml"/><Relationship Id="rId4" Type="http://schemas.openxmlformats.org/officeDocument/2006/relationships/image" Target="../media/image12.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7.xml"/><Relationship Id="rId1" Type="http://schemas.openxmlformats.org/officeDocument/2006/relationships/tags" Target="../tags/tag6.xml"/><Relationship Id="rId4" Type="http://schemas.openxmlformats.org/officeDocument/2006/relationships/image" Target="../media/image18.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9.png"/><Relationship Id="rId1" Type="http://schemas.openxmlformats.org/officeDocument/2006/relationships/slideMaster" Target="../slideMasters/slideMaster2.xml"/><Relationship Id="rId4" Type="http://schemas.openxmlformats.org/officeDocument/2006/relationships/image" Target="../media/image12.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2.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9.xml"/><Relationship Id="rId1" Type="http://schemas.openxmlformats.org/officeDocument/2006/relationships/tags" Target="../tags/tag8.xml"/><Relationship Id="rId4" Type="http://schemas.openxmlformats.org/officeDocument/2006/relationships/image" Target="../media/image4.pn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4.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3CCA3227-057A-4AEF-B9E6-0CC6E03DF78D}" type="datetimeFigureOut">
              <a:rPr lang="zh-CN" altLang="en-US" smtClean="0"/>
              <a:t>2019/11/12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66A0A79-7692-43BF-85AE-FD78C5AE753A}" type="slidenum">
              <a:rPr lang="zh-CN" altLang="en-US" smtClean="0"/>
              <a:t>‹#›</a:t>
            </a:fld>
            <a:endParaRPr lang="zh-CN" altLang="en-US"/>
          </a:p>
        </p:txBody>
      </p:sp>
    </p:spTree>
    <p:extLst>
      <p:ext uri="{BB962C8B-B14F-4D97-AF65-F5344CB8AC3E}">
        <p14:creationId xmlns:p14="http://schemas.microsoft.com/office/powerpoint/2010/main" val="3529122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CCA3227-057A-4AEF-B9E6-0CC6E03DF78D}" type="datetimeFigureOut">
              <a:rPr lang="zh-CN" altLang="en-US" smtClean="0"/>
              <a:t>2019/11/12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66A0A79-7692-43BF-85AE-FD78C5AE753A}" type="slidenum">
              <a:rPr lang="zh-CN" altLang="en-US" smtClean="0"/>
              <a:t>‹#›</a:t>
            </a:fld>
            <a:endParaRPr lang="zh-CN" altLang="en-US"/>
          </a:p>
        </p:txBody>
      </p:sp>
    </p:spTree>
    <p:extLst>
      <p:ext uri="{BB962C8B-B14F-4D97-AF65-F5344CB8AC3E}">
        <p14:creationId xmlns:p14="http://schemas.microsoft.com/office/powerpoint/2010/main" val="3361712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CCA3227-057A-4AEF-B9E6-0CC6E03DF78D}" type="datetimeFigureOut">
              <a:rPr lang="zh-CN" altLang="en-US" smtClean="0"/>
              <a:t>2019/11/12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66A0A79-7692-43BF-85AE-FD78C5AE753A}" type="slidenum">
              <a:rPr lang="zh-CN" altLang="en-US" smtClean="0"/>
              <a:t>‹#›</a:t>
            </a:fld>
            <a:endParaRPr lang="zh-CN" altLang="en-US"/>
          </a:p>
        </p:txBody>
      </p:sp>
    </p:spTree>
    <p:extLst>
      <p:ext uri="{BB962C8B-B14F-4D97-AF65-F5344CB8AC3E}">
        <p14:creationId xmlns:p14="http://schemas.microsoft.com/office/powerpoint/2010/main" val="19927767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面样式2-首页1">
    <p:spTree>
      <p:nvGrpSpPr>
        <p:cNvPr id="1" name=""/>
        <p:cNvGrpSpPr/>
        <p:nvPr/>
      </p:nvGrpSpPr>
      <p:grpSpPr>
        <a:xfrm>
          <a:off x="0" y="0"/>
          <a:ext cx="0" cy="0"/>
          <a:chOff x="0" y="0"/>
          <a:chExt cx="0" cy="0"/>
        </a:xfrm>
      </p:grpSpPr>
      <p:sp>
        <p:nvSpPr>
          <p:cNvPr id="6" name="PA-矩形 7">
            <a:extLst>
              <a:ext uri="{FF2B5EF4-FFF2-40B4-BE49-F238E27FC236}">
                <a16:creationId xmlns:a16="http://schemas.microsoft.com/office/drawing/2014/main" id="{0761A886-F0D7-4C39-AFFF-052DB74E32F7}"/>
              </a:ext>
            </a:extLst>
          </p:cNvPr>
          <p:cNvSpPr/>
          <p:nvPr userDrawn="1">
            <p:custDataLst>
              <p:tags r:id="rId1"/>
            </p:custData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PA-矩形 7">
            <a:extLst>
              <a:ext uri="{FF2B5EF4-FFF2-40B4-BE49-F238E27FC236}">
                <a16:creationId xmlns:a16="http://schemas.microsoft.com/office/drawing/2014/main" id="{61E30CDC-6882-4EF4-A98A-D29C1686BFEA}"/>
              </a:ext>
            </a:extLst>
          </p:cNvPr>
          <p:cNvSpPr/>
          <p:nvPr userDrawn="1">
            <p:custDataLst>
              <p:tags r:id="rId2"/>
            </p:custDataLst>
          </p:nvPr>
        </p:nvSpPr>
        <p:spPr>
          <a:xfrm>
            <a:off x="0" y="0"/>
            <a:ext cx="12192000" cy="6858000"/>
          </a:xfrm>
          <a:prstGeom prst="rect">
            <a:avLst/>
          </a:prstGeom>
          <a:gradFill>
            <a:gsLst>
              <a:gs pos="0">
                <a:srgbClr val="008244"/>
              </a:gs>
              <a:gs pos="100000">
                <a:schemeClr val="accent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CN" altLang="en-US" dirty="0"/>
          </a:p>
        </p:txBody>
      </p:sp>
      <p:sp>
        <p:nvSpPr>
          <p:cNvPr id="8" name="任意多边形: 形状 39">
            <a:extLst>
              <a:ext uri="{FF2B5EF4-FFF2-40B4-BE49-F238E27FC236}">
                <a16:creationId xmlns:a16="http://schemas.microsoft.com/office/drawing/2014/main" id="{B18E0BAC-81B9-4AB0-A570-682285AF4673}"/>
              </a:ext>
            </a:extLst>
          </p:cNvPr>
          <p:cNvSpPr/>
          <p:nvPr userDrawn="1"/>
        </p:nvSpPr>
        <p:spPr>
          <a:xfrm>
            <a:off x="221886" y="0"/>
            <a:ext cx="7536857" cy="6858000"/>
          </a:xfrm>
          <a:custGeom>
            <a:avLst/>
            <a:gdLst>
              <a:gd name="connsiteX0" fmla="*/ 0 w 7536857"/>
              <a:gd name="connsiteY0" fmla="*/ 0 h 6858000"/>
              <a:gd name="connsiteX1" fmla="*/ 6351816 w 7536857"/>
              <a:gd name="connsiteY1" fmla="*/ 0 h 6858000"/>
              <a:gd name="connsiteX2" fmla="*/ 6432300 w 7536857"/>
              <a:gd name="connsiteY2" fmla="*/ 102417 h 6858000"/>
              <a:gd name="connsiteX3" fmla="*/ 7536857 w 7536857"/>
              <a:gd name="connsiteY3" fmla="*/ 3429000 h 6858000"/>
              <a:gd name="connsiteX4" fmla="*/ 6432300 w 7536857"/>
              <a:gd name="connsiteY4" fmla="*/ 6755583 h 6858000"/>
              <a:gd name="connsiteX5" fmla="*/ 6351816 w 7536857"/>
              <a:gd name="connsiteY5" fmla="*/ 6858000 h 6858000"/>
              <a:gd name="connsiteX6" fmla="*/ 0 w 753685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36857" h="6858000">
                <a:moveTo>
                  <a:pt x="0" y="0"/>
                </a:moveTo>
                <a:lnTo>
                  <a:pt x="6351816" y="0"/>
                </a:lnTo>
                <a:lnTo>
                  <a:pt x="6432300" y="102417"/>
                </a:lnTo>
                <a:cubicBezTo>
                  <a:pt x="7126033" y="1030047"/>
                  <a:pt x="7536857" y="2181547"/>
                  <a:pt x="7536857" y="3429000"/>
                </a:cubicBezTo>
                <a:cubicBezTo>
                  <a:pt x="7536857" y="4676454"/>
                  <a:pt x="7126033" y="5827953"/>
                  <a:pt x="6432300" y="6755583"/>
                </a:cubicBezTo>
                <a:lnTo>
                  <a:pt x="6351816" y="6858000"/>
                </a:lnTo>
                <a:lnTo>
                  <a:pt x="0" y="6858000"/>
                </a:lnTo>
                <a:close/>
              </a:path>
            </a:pathLst>
          </a:custGeom>
          <a:pattFill prst="pct5">
            <a:fgClr>
              <a:schemeClr val="bg1">
                <a:lumMod val="85000"/>
              </a:schemeClr>
            </a:fgClr>
            <a:bgClr>
              <a:schemeClr val="bg1"/>
            </a:bgClr>
          </a:pattFill>
          <a:ln>
            <a:noFill/>
          </a:ln>
          <a:effectLst>
            <a:outerShdw blurRad="190500" sx="101000" sy="101000" algn="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39">
            <a:extLst>
              <a:ext uri="{FF2B5EF4-FFF2-40B4-BE49-F238E27FC236}">
                <a16:creationId xmlns:a16="http://schemas.microsoft.com/office/drawing/2014/main" id="{B18E0BAC-81B9-4AB0-A570-682285AF4673}"/>
              </a:ext>
            </a:extLst>
          </p:cNvPr>
          <p:cNvSpPr/>
          <p:nvPr userDrawn="1"/>
        </p:nvSpPr>
        <p:spPr>
          <a:xfrm>
            <a:off x="189674" y="0"/>
            <a:ext cx="7536857" cy="6858000"/>
          </a:xfrm>
          <a:custGeom>
            <a:avLst/>
            <a:gdLst>
              <a:gd name="connsiteX0" fmla="*/ 0 w 7536857"/>
              <a:gd name="connsiteY0" fmla="*/ 0 h 6858000"/>
              <a:gd name="connsiteX1" fmla="*/ 6351816 w 7536857"/>
              <a:gd name="connsiteY1" fmla="*/ 0 h 6858000"/>
              <a:gd name="connsiteX2" fmla="*/ 6432300 w 7536857"/>
              <a:gd name="connsiteY2" fmla="*/ 102417 h 6858000"/>
              <a:gd name="connsiteX3" fmla="*/ 7536857 w 7536857"/>
              <a:gd name="connsiteY3" fmla="*/ 3429000 h 6858000"/>
              <a:gd name="connsiteX4" fmla="*/ 6432300 w 7536857"/>
              <a:gd name="connsiteY4" fmla="*/ 6755583 h 6858000"/>
              <a:gd name="connsiteX5" fmla="*/ 6351816 w 7536857"/>
              <a:gd name="connsiteY5" fmla="*/ 6858000 h 6858000"/>
              <a:gd name="connsiteX6" fmla="*/ 0 w 753685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36857" h="6858000">
                <a:moveTo>
                  <a:pt x="0" y="0"/>
                </a:moveTo>
                <a:lnTo>
                  <a:pt x="6351816" y="0"/>
                </a:lnTo>
                <a:lnTo>
                  <a:pt x="6432300" y="102417"/>
                </a:lnTo>
                <a:cubicBezTo>
                  <a:pt x="7126033" y="1030047"/>
                  <a:pt x="7536857" y="2181547"/>
                  <a:pt x="7536857" y="3429000"/>
                </a:cubicBezTo>
                <a:cubicBezTo>
                  <a:pt x="7536857" y="4676454"/>
                  <a:pt x="7126033" y="5827953"/>
                  <a:pt x="6432300" y="6755583"/>
                </a:cubicBezTo>
                <a:lnTo>
                  <a:pt x="6351816" y="6858000"/>
                </a:lnTo>
                <a:lnTo>
                  <a:pt x="0" y="6858000"/>
                </a:lnTo>
                <a:close/>
              </a:path>
            </a:pathLst>
          </a:custGeom>
          <a:solidFill>
            <a:srgbClr val="A13F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39">
            <a:extLst>
              <a:ext uri="{FF2B5EF4-FFF2-40B4-BE49-F238E27FC236}">
                <a16:creationId xmlns:a16="http://schemas.microsoft.com/office/drawing/2014/main" id="{B18E0BAC-81B9-4AB0-A570-682285AF4673}"/>
              </a:ext>
            </a:extLst>
          </p:cNvPr>
          <p:cNvSpPr/>
          <p:nvPr userDrawn="1"/>
        </p:nvSpPr>
        <p:spPr>
          <a:xfrm>
            <a:off x="0" y="0"/>
            <a:ext cx="7536857" cy="6858000"/>
          </a:xfrm>
          <a:custGeom>
            <a:avLst/>
            <a:gdLst>
              <a:gd name="connsiteX0" fmla="*/ 0 w 7536857"/>
              <a:gd name="connsiteY0" fmla="*/ 0 h 6858000"/>
              <a:gd name="connsiteX1" fmla="*/ 6351816 w 7536857"/>
              <a:gd name="connsiteY1" fmla="*/ 0 h 6858000"/>
              <a:gd name="connsiteX2" fmla="*/ 6432300 w 7536857"/>
              <a:gd name="connsiteY2" fmla="*/ 102417 h 6858000"/>
              <a:gd name="connsiteX3" fmla="*/ 7536857 w 7536857"/>
              <a:gd name="connsiteY3" fmla="*/ 3429000 h 6858000"/>
              <a:gd name="connsiteX4" fmla="*/ 6432300 w 7536857"/>
              <a:gd name="connsiteY4" fmla="*/ 6755583 h 6858000"/>
              <a:gd name="connsiteX5" fmla="*/ 6351816 w 7536857"/>
              <a:gd name="connsiteY5" fmla="*/ 6858000 h 6858000"/>
              <a:gd name="connsiteX6" fmla="*/ 0 w 753685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36857" h="6858000">
                <a:moveTo>
                  <a:pt x="0" y="0"/>
                </a:moveTo>
                <a:lnTo>
                  <a:pt x="6351816" y="0"/>
                </a:lnTo>
                <a:lnTo>
                  <a:pt x="6432300" y="102417"/>
                </a:lnTo>
                <a:cubicBezTo>
                  <a:pt x="7126033" y="1030047"/>
                  <a:pt x="7536857" y="2181547"/>
                  <a:pt x="7536857" y="3429000"/>
                </a:cubicBezTo>
                <a:cubicBezTo>
                  <a:pt x="7536857" y="4676454"/>
                  <a:pt x="7126033" y="5827953"/>
                  <a:pt x="6432300" y="6755583"/>
                </a:cubicBezTo>
                <a:lnTo>
                  <a:pt x="6351816" y="6858000"/>
                </a:lnTo>
                <a:lnTo>
                  <a:pt x="0" y="6858000"/>
                </a:lnTo>
                <a:close/>
              </a:path>
            </a:pathLst>
          </a:custGeom>
          <a:solidFill>
            <a:schemeClr val="bg1"/>
          </a:solidFill>
          <a:ln>
            <a:noFill/>
          </a:ln>
          <a:effectLst>
            <a:outerShdw blurRad="76200" sx="101000" sy="101000" algn="l" rotWithShape="0">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形状 74">
            <a:extLst>
              <a:ext uri="{FF2B5EF4-FFF2-40B4-BE49-F238E27FC236}">
                <a16:creationId xmlns:a16="http://schemas.microsoft.com/office/drawing/2014/main" id="{4CEDE2BC-7BF6-4AE3-8B04-4514441E4040}"/>
              </a:ext>
            </a:extLst>
          </p:cNvPr>
          <p:cNvSpPr/>
          <p:nvPr userDrawn="1"/>
        </p:nvSpPr>
        <p:spPr>
          <a:xfrm flipV="1">
            <a:off x="660400" y="3829587"/>
            <a:ext cx="6489382" cy="193259"/>
          </a:xfrm>
          <a:custGeom>
            <a:avLst/>
            <a:gdLst>
              <a:gd name="connsiteX0" fmla="*/ 0 w 6415214"/>
              <a:gd name="connsiteY0" fmla="*/ 171407 h 171407"/>
              <a:gd name="connsiteX1" fmla="*/ 6415214 w 6415214"/>
              <a:gd name="connsiteY1" fmla="*/ 171407 h 171407"/>
              <a:gd name="connsiteX2" fmla="*/ 6415214 w 6415214"/>
              <a:gd name="connsiteY2" fmla="*/ 100390 h 171407"/>
              <a:gd name="connsiteX3" fmla="*/ 511261 w 6415214"/>
              <a:gd name="connsiteY3" fmla="*/ 100390 h 171407"/>
              <a:gd name="connsiteX4" fmla="*/ 229919 w 6415214"/>
              <a:gd name="connsiteY4" fmla="*/ 0 h 171407"/>
              <a:gd name="connsiteX5" fmla="*/ 229919 w 6415214"/>
              <a:gd name="connsiteY5" fmla="*/ 100390 h 171407"/>
              <a:gd name="connsiteX6" fmla="*/ 0 w 6415214"/>
              <a:gd name="connsiteY6" fmla="*/ 100390 h 171407"/>
              <a:gd name="connsiteX0" fmla="*/ 0 w 6415214"/>
              <a:gd name="connsiteY0" fmla="*/ 171407 h 262847"/>
              <a:gd name="connsiteX1" fmla="*/ 6415214 w 6415214"/>
              <a:gd name="connsiteY1" fmla="*/ 171407 h 262847"/>
              <a:gd name="connsiteX2" fmla="*/ 6415214 w 6415214"/>
              <a:gd name="connsiteY2" fmla="*/ 100390 h 262847"/>
              <a:gd name="connsiteX3" fmla="*/ 511261 w 6415214"/>
              <a:gd name="connsiteY3" fmla="*/ 100390 h 262847"/>
              <a:gd name="connsiteX4" fmla="*/ 229919 w 6415214"/>
              <a:gd name="connsiteY4" fmla="*/ 0 h 262847"/>
              <a:gd name="connsiteX5" fmla="*/ 229919 w 6415214"/>
              <a:gd name="connsiteY5" fmla="*/ 100390 h 262847"/>
              <a:gd name="connsiteX6" fmla="*/ 0 w 6415214"/>
              <a:gd name="connsiteY6" fmla="*/ 100390 h 262847"/>
              <a:gd name="connsiteX7" fmla="*/ 91440 w 6415214"/>
              <a:gd name="connsiteY7" fmla="*/ 262847 h 262847"/>
              <a:gd name="connsiteX0" fmla="*/ 0 w 6415214"/>
              <a:gd name="connsiteY0" fmla="*/ 171407 h 171407"/>
              <a:gd name="connsiteX1" fmla="*/ 6415214 w 6415214"/>
              <a:gd name="connsiteY1" fmla="*/ 171407 h 171407"/>
              <a:gd name="connsiteX2" fmla="*/ 6415214 w 6415214"/>
              <a:gd name="connsiteY2" fmla="*/ 100390 h 171407"/>
              <a:gd name="connsiteX3" fmla="*/ 511261 w 6415214"/>
              <a:gd name="connsiteY3" fmla="*/ 100390 h 171407"/>
              <a:gd name="connsiteX4" fmla="*/ 229919 w 6415214"/>
              <a:gd name="connsiteY4" fmla="*/ 0 h 171407"/>
              <a:gd name="connsiteX5" fmla="*/ 229919 w 6415214"/>
              <a:gd name="connsiteY5" fmla="*/ 100390 h 171407"/>
              <a:gd name="connsiteX6" fmla="*/ 0 w 6415214"/>
              <a:gd name="connsiteY6" fmla="*/ 100390 h 171407"/>
              <a:gd name="connsiteX0" fmla="*/ 0 w 6415214"/>
              <a:gd name="connsiteY0" fmla="*/ 171407 h 171407"/>
              <a:gd name="connsiteX1" fmla="*/ 6415214 w 6415214"/>
              <a:gd name="connsiteY1" fmla="*/ 100390 h 171407"/>
              <a:gd name="connsiteX2" fmla="*/ 511261 w 6415214"/>
              <a:gd name="connsiteY2" fmla="*/ 100390 h 171407"/>
              <a:gd name="connsiteX3" fmla="*/ 229919 w 6415214"/>
              <a:gd name="connsiteY3" fmla="*/ 0 h 171407"/>
              <a:gd name="connsiteX4" fmla="*/ 229919 w 6415214"/>
              <a:gd name="connsiteY4" fmla="*/ 100390 h 171407"/>
              <a:gd name="connsiteX5" fmla="*/ 0 w 6415214"/>
              <a:gd name="connsiteY5" fmla="*/ 100390 h 171407"/>
              <a:gd name="connsiteX0" fmla="*/ 6415214 w 6415214"/>
              <a:gd name="connsiteY0" fmla="*/ 100390 h 100390"/>
              <a:gd name="connsiteX1" fmla="*/ 511261 w 6415214"/>
              <a:gd name="connsiteY1" fmla="*/ 100390 h 100390"/>
              <a:gd name="connsiteX2" fmla="*/ 229919 w 6415214"/>
              <a:gd name="connsiteY2" fmla="*/ 0 h 100390"/>
              <a:gd name="connsiteX3" fmla="*/ 229919 w 6415214"/>
              <a:gd name="connsiteY3" fmla="*/ 100390 h 100390"/>
              <a:gd name="connsiteX4" fmla="*/ 0 w 6415214"/>
              <a:gd name="connsiteY4" fmla="*/ 100390 h 100390"/>
              <a:gd name="connsiteX0" fmla="*/ 6415214 w 6415214"/>
              <a:gd name="connsiteY0" fmla="*/ 195640 h 195640"/>
              <a:gd name="connsiteX1" fmla="*/ 511261 w 6415214"/>
              <a:gd name="connsiteY1" fmla="*/ 195640 h 195640"/>
              <a:gd name="connsiteX2" fmla="*/ 227538 w 6415214"/>
              <a:gd name="connsiteY2" fmla="*/ 0 h 195640"/>
              <a:gd name="connsiteX3" fmla="*/ 229919 w 6415214"/>
              <a:gd name="connsiteY3" fmla="*/ 195640 h 195640"/>
              <a:gd name="connsiteX4" fmla="*/ 0 w 6415214"/>
              <a:gd name="connsiteY4" fmla="*/ 195640 h 195640"/>
              <a:gd name="connsiteX0" fmla="*/ 6415214 w 6415214"/>
              <a:gd name="connsiteY0" fmla="*/ 193259 h 193259"/>
              <a:gd name="connsiteX1" fmla="*/ 511261 w 6415214"/>
              <a:gd name="connsiteY1" fmla="*/ 193259 h 193259"/>
              <a:gd name="connsiteX2" fmla="*/ 232301 w 6415214"/>
              <a:gd name="connsiteY2" fmla="*/ 0 h 193259"/>
              <a:gd name="connsiteX3" fmla="*/ 229919 w 6415214"/>
              <a:gd name="connsiteY3" fmla="*/ 193259 h 193259"/>
              <a:gd name="connsiteX4" fmla="*/ 0 w 6415214"/>
              <a:gd name="connsiteY4" fmla="*/ 193259 h 193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5214" h="193259">
                <a:moveTo>
                  <a:pt x="6415214" y="193259"/>
                </a:moveTo>
                <a:lnTo>
                  <a:pt x="511261" y="193259"/>
                </a:lnTo>
                <a:lnTo>
                  <a:pt x="232301" y="0"/>
                </a:lnTo>
                <a:cubicBezTo>
                  <a:pt x="233095" y="65213"/>
                  <a:pt x="229125" y="128046"/>
                  <a:pt x="229919" y="193259"/>
                </a:cubicBezTo>
                <a:lnTo>
                  <a:pt x="0" y="193259"/>
                </a:lnTo>
              </a:path>
            </a:pathLst>
          </a:cu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12" name="标题 47">
            <a:extLst>
              <a:ext uri="{FF2B5EF4-FFF2-40B4-BE49-F238E27FC236}">
                <a16:creationId xmlns:a16="http://schemas.microsoft.com/office/drawing/2014/main" id="{26FA9A66-DBB6-484A-829A-BC30DE67252C}"/>
              </a:ext>
            </a:extLst>
          </p:cNvPr>
          <p:cNvSpPr>
            <a:spLocks noGrp="1"/>
          </p:cNvSpPr>
          <p:nvPr>
            <p:ph type="title" hasCustomPrompt="1"/>
          </p:nvPr>
        </p:nvSpPr>
        <p:spPr>
          <a:xfrm>
            <a:off x="630418" y="2616692"/>
            <a:ext cx="7055958" cy="1200329"/>
          </a:xfrm>
          <a:prstGeom prst="rect">
            <a:avLst/>
          </a:prstGeom>
          <a:noFill/>
        </p:spPr>
        <p:txBody>
          <a:bodyPr wrap="square" lIns="0" rtlCol="0">
            <a:spAutoFit/>
          </a:bodyPr>
          <a:lstStyle>
            <a:lvl1pPr>
              <a:lnSpc>
                <a:spcPct val="100000"/>
              </a:lnSpc>
              <a:defRPr lang="zh-CN" altLang="en-US" sz="3600" b="1" spc="100" dirty="0">
                <a:latin typeface="微软雅黑" panose="020B0503020204020204" pitchFamily="34" charset="-122"/>
                <a:ea typeface="微软雅黑" panose="020B0503020204020204" pitchFamily="34" charset="-122"/>
                <a:cs typeface="+mn-ea"/>
              </a:defRPr>
            </a:lvl1pPr>
          </a:lstStyle>
          <a:p>
            <a:pPr marL="0" lvl="0"/>
            <a:r>
              <a:rPr lang="zh-CN" altLang="en-US" dirty="0"/>
              <a:t>请在此输入标题</a:t>
            </a:r>
            <a:br>
              <a:rPr lang="zh-CN" altLang="en-US" dirty="0"/>
            </a:br>
            <a:r>
              <a:rPr lang="zh-CN" altLang="en-US" dirty="0"/>
              <a:t>尽量回车保证标题为两行</a:t>
            </a:r>
          </a:p>
        </p:txBody>
      </p:sp>
      <p:sp>
        <p:nvSpPr>
          <p:cNvPr id="13" name="文本占位符 87">
            <a:extLst>
              <a:ext uri="{FF2B5EF4-FFF2-40B4-BE49-F238E27FC236}">
                <a16:creationId xmlns:a16="http://schemas.microsoft.com/office/drawing/2014/main" id="{F56DEE86-1AA4-4820-A7A1-E4F787904C00}"/>
              </a:ext>
            </a:extLst>
          </p:cNvPr>
          <p:cNvSpPr>
            <a:spLocks noGrp="1"/>
          </p:cNvSpPr>
          <p:nvPr>
            <p:ph type="body" sz="quarter" idx="13" hasCustomPrompt="1"/>
          </p:nvPr>
        </p:nvSpPr>
        <p:spPr>
          <a:xfrm>
            <a:off x="654709" y="2352090"/>
            <a:ext cx="5154585" cy="258532"/>
          </a:xfrm>
          <a:prstGeom prst="rect">
            <a:avLst/>
          </a:prstGeom>
          <a:noFill/>
        </p:spPr>
        <p:txBody>
          <a:bodyPr wrap="square" lIns="0" rtlCol="0">
            <a:spAutoFit/>
          </a:bodyPr>
          <a:lstStyle>
            <a:lvl1pPr marL="0" indent="0">
              <a:buNone/>
              <a:defRPr lang="zh-CN" altLang="en-US" sz="1200" spc="100" dirty="0">
                <a:solidFill>
                  <a:schemeClr val="tx1">
                    <a:lumMod val="65000"/>
                    <a:lumOff val="35000"/>
                  </a:schemeClr>
                </a:solidFill>
                <a:latin typeface="微软雅黑 Light" panose="020B0502040204020203" pitchFamily="34" charset="-122"/>
                <a:ea typeface="微软雅黑 Light" panose="020B0502040204020203" pitchFamily="34" charset="-122"/>
                <a:cs typeface="+mn-ea"/>
                <a:sym typeface="Wingdings 3" panose="05040102010807070707" pitchFamily="18" charset="2"/>
              </a:defRPr>
            </a:lvl1pPr>
          </a:lstStyle>
          <a:p>
            <a:pPr marL="228600" lvl="0" indent="-228600"/>
            <a:r>
              <a:rPr lang="zh-CN" altLang="en-US" dirty="0"/>
              <a:t>请在此输入你的副标题</a:t>
            </a:r>
          </a:p>
        </p:txBody>
      </p:sp>
      <p:sp>
        <p:nvSpPr>
          <p:cNvPr id="14" name="文本占位符 53">
            <a:extLst>
              <a:ext uri="{FF2B5EF4-FFF2-40B4-BE49-F238E27FC236}">
                <a16:creationId xmlns:a16="http://schemas.microsoft.com/office/drawing/2014/main" id="{28747CEA-1C37-4144-A247-245AD1393504}"/>
              </a:ext>
            </a:extLst>
          </p:cNvPr>
          <p:cNvSpPr>
            <a:spLocks noGrp="1"/>
          </p:cNvSpPr>
          <p:nvPr>
            <p:ph type="body" sz="quarter" idx="16" hasCustomPrompt="1"/>
          </p:nvPr>
        </p:nvSpPr>
        <p:spPr>
          <a:xfrm>
            <a:off x="655638" y="4304189"/>
            <a:ext cx="4065361" cy="344710"/>
          </a:xfrm>
          <a:prstGeom prst="rect">
            <a:avLst/>
          </a:prstGeom>
          <a:noFill/>
        </p:spPr>
        <p:txBody>
          <a:bodyPr wrap="square" lIns="0" rtlCol="0" anchor="ctr" anchorCtr="0">
            <a:spAutoFit/>
          </a:bodyPr>
          <a:lstStyle>
            <a:lvl1pPr marL="0" indent="0">
              <a:lnSpc>
                <a:spcPct val="130000"/>
              </a:lnSpc>
              <a:buNone/>
              <a:defRPr lang="zh-CN" altLang="en-US" sz="1400" spc="100" smtClean="0">
                <a:solidFill>
                  <a:schemeClr val="tx1">
                    <a:lumMod val="85000"/>
                    <a:lumOff val="15000"/>
                  </a:schemeClr>
                </a:solidFill>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a:lnSpc>
                <a:spcPct val="130000"/>
              </a:lnSpc>
            </a:pPr>
            <a:r>
              <a:rPr lang="zh-CN" altLang="en-US" dirty="0"/>
              <a:t>指导教师： </a:t>
            </a:r>
            <a:r>
              <a:rPr lang="en-US" altLang="zh-CN" dirty="0"/>
              <a:t>XXX	</a:t>
            </a:r>
            <a:r>
              <a:rPr lang="zh-CN" altLang="en-US" dirty="0"/>
              <a:t>答辩学生： 芃苇</a:t>
            </a:r>
          </a:p>
        </p:txBody>
      </p:sp>
      <p:sp>
        <p:nvSpPr>
          <p:cNvPr id="16" name="文本框 15"/>
          <p:cNvSpPr txBox="1"/>
          <p:nvPr userDrawn="1"/>
        </p:nvSpPr>
        <p:spPr>
          <a:xfrm>
            <a:off x="474450" y="318256"/>
            <a:ext cx="1899117" cy="792864"/>
          </a:xfrm>
          <a:prstGeom prst="rect">
            <a:avLst/>
          </a:prstGeom>
          <a:noFill/>
          <a:ln>
            <a:noFill/>
          </a:ln>
        </p:spPr>
        <p:txBody>
          <a:bodyPr wrap="square" lIns="180000" tIns="180000" rIns="180000" bIns="180000" rtlCol="0">
            <a:spAutoFit/>
          </a:bodyPr>
          <a:lstStyle/>
          <a:p>
            <a:pPr algn="l">
              <a:lnSpc>
                <a:spcPct val="130000"/>
              </a:lnSpc>
            </a:pPr>
            <a:r>
              <a:rPr lang="en-US" altLang="zh-CN" sz="2400" b="1" i="0" spc="100" dirty="0">
                <a:solidFill>
                  <a:schemeClr val="accent3"/>
                </a:solidFill>
                <a:latin typeface="+mn-ea"/>
              </a:rPr>
              <a:t>◀ BIT</a:t>
            </a:r>
            <a:r>
              <a:rPr lang="en-US" altLang="zh-CN" sz="2400" b="1" i="0" spc="100" baseline="0" dirty="0">
                <a:solidFill>
                  <a:schemeClr val="accent3"/>
                </a:solidFill>
                <a:latin typeface="+mn-ea"/>
              </a:rPr>
              <a:t> </a:t>
            </a:r>
            <a:r>
              <a:rPr lang="en-US" altLang="zh-CN" sz="2400" b="1" i="0" spc="100" dirty="0">
                <a:solidFill>
                  <a:schemeClr val="accent3"/>
                </a:solidFill>
                <a:latin typeface="+mn-ea"/>
              </a:rPr>
              <a:t>▶</a:t>
            </a:r>
            <a:endParaRPr lang="zh-CN" altLang="en-US" sz="2400" b="1" i="0" spc="100" dirty="0">
              <a:solidFill>
                <a:schemeClr val="accent3"/>
              </a:solidFill>
              <a:latin typeface="+mn-ea"/>
            </a:endParaRPr>
          </a:p>
        </p:txBody>
      </p:sp>
      <p:pic>
        <p:nvPicPr>
          <p:cNvPr id="23" name="图片 22"/>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8250894" y="-774608"/>
            <a:ext cx="7885491" cy="7588381"/>
          </a:xfrm>
          <a:prstGeom prst="rect">
            <a:avLst/>
          </a:prstGeom>
        </p:spPr>
      </p:pic>
      <p:pic>
        <p:nvPicPr>
          <p:cNvPr id="20" name="图片 19"/>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8250874" y="2196869"/>
            <a:ext cx="3243162" cy="2464261"/>
          </a:xfrm>
          <a:prstGeom prst="rect">
            <a:avLst/>
          </a:prstGeom>
        </p:spPr>
      </p:pic>
      <p:grpSp>
        <p:nvGrpSpPr>
          <p:cNvPr id="24" name="组合 23"/>
          <p:cNvGrpSpPr/>
          <p:nvPr userDrawn="1"/>
        </p:nvGrpSpPr>
        <p:grpSpPr>
          <a:xfrm>
            <a:off x="671368" y="6083135"/>
            <a:ext cx="2542613" cy="276499"/>
            <a:chOff x="598941" y="6399999"/>
            <a:chExt cx="2542613" cy="276499"/>
          </a:xfrm>
          <a:solidFill>
            <a:schemeClr val="bg1">
              <a:lumMod val="65000"/>
            </a:schemeClr>
          </a:solidFill>
        </p:grpSpPr>
        <p:grpSp>
          <p:nvGrpSpPr>
            <p:cNvPr id="25" name="组合 24">
              <a:extLst>
                <a:ext uri="{FF2B5EF4-FFF2-40B4-BE49-F238E27FC236}">
                  <a16:creationId xmlns:a16="http://schemas.microsoft.com/office/drawing/2014/main" id="{2B6AF4F4-F405-428E-ACB6-6C287CCD9962}"/>
                </a:ext>
              </a:extLst>
            </p:cNvPr>
            <p:cNvGrpSpPr/>
            <p:nvPr/>
          </p:nvGrpSpPr>
          <p:grpSpPr>
            <a:xfrm>
              <a:off x="2055693" y="6402621"/>
              <a:ext cx="1085861" cy="270805"/>
              <a:chOff x="10340336" y="2247899"/>
              <a:chExt cx="2724438" cy="679451"/>
            </a:xfrm>
            <a:grpFill/>
          </p:grpSpPr>
          <p:sp>
            <p:nvSpPr>
              <p:cNvPr id="39" name="Freeform 5">
                <a:extLst>
                  <a:ext uri="{FF2B5EF4-FFF2-40B4-BE49-F238E27FC236}">
                    <a16:creationId xmlns:a16="http://schemas.microsoft.com/office/drawing/2014/main" id="{7EF8326A-A460-4F1F-A35E-22F6C0E02782}"/>
                  </a:ext>
                </a:extLst>
              </p:cNvPr>
              <p:cNvSpPr>
                <a:spLocks/>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0" name="Freeform 6">
                <a:extLst>
                  <a:ext uri="{FF2B5EF4-FFF2-40B4-BE49-F238E27FC236}">
                    <a16:creationId xmlns:a16="http://schemas.microsoft.com/office/drawing/2014/main" id="{CC1FA68D-3307-481A-8E89-D3CB2E8693F4}"/>
                  </a:ext>
                </a:extLst>
              </p:cNvPr>
              <p:cNvSpPr>
                <a:spLocks/>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41" name="组合 40">
                <a:extLst>
                  <a:ext uri="{FF2B5EF4-FFF2-40B4-BE49-F238E27FC236}">
                    <a16:creationId xmlns:a16="http://schemas.microsoft.com/office/drawing/2014/main" id="{C7A6E3E5-9A1F-4E06-9E71-F1D7E5C11C32}"/>
                  </a:ext>
                </a:extLst>
              </p:cNvPr>
              <p:cNvGrpSpPr/>
              <p:nvPr/>
            </p:nvGrpSpPr>
            <p:grpSpPr>
              <a:xfrm>
                <a:off x="10340336" y="2247899"/>
                <a:ext cx="547688" cy="679451"/>
                <a:chOff x="5548313" y="2084388"/>
                <a:chExt cx="547688" cy="679451"/>
              </a:xfrm>
              <a:grpFill/>
            </p:grpSpPr>
            <p:sp>
              <p:nvSpPr>
                <p:cNvPr id="46"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2" name="组合 41">
                <a:extLst>
                  <a:ext uri="{FF2B5EF4-FFF2-40B4-BE49-F238E27FC236}">
                    <a16:creationId xmlns:a16="http://schemas.microsoft.com/office/drawing/2014/main" id="{B92E7EB9-3312-4310-B5FA-50F0FA6CFB99}"/>
                  </a:ext>
                </a:extLst>
              </p:cNvPr>
              <p:cNvGrpSpPr/>
              <p:nvPr/>
            </p:nvGrpSpPr>
            <p:grpSpPr>
              <a:xfrm>
                <a:off x="11192276" y="2400300"/>
                <a:ext cx="322175" cy="373063"/>
                <a:chOff x="3792874" y="3138488"/>
                <a:chExt cx="322175" cy="373063"/>
              </a:xfrm>
              <a:grpFill/>
            </p:grpSpPr>
            <p:sp>
              <p:nvSpPr>
                <p:cNvPr id="43"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16">
                  <a:extLst>
                    <a:ext uri="{FF2B5EF4-FFF2-40B4-BE49-F238E27FC236}">
                      <a16:creationId xmlns:a16="http://schemas.microsoft.com/office/drawing/2014/main" id="{FB4C6AFE-87EF-4FB7-829C-F7529116EE44}"/>
                    </a:ext>
                  </a:extLst>
                </p:cNvPr>
                <p:cNvSpPr>
                  <a:spLocks/>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17">
                  <a:extLst>
                    <a:ext uri="{FF2B5EF4-FFF2-40B4-BE49-F238E27FC236}">
                      <a16:creationId xmlns:a16="http://schemas.microsoft.com/office/drawing/2014/main" id="{7BBE01C1-D3BA-489E-BE5E-C63059DA7AF9}"/>
                    </a:ext>
                  </a:extLst>
                </p:cNvPr>
                <p:cNvSpPr>
                  <a:spLocks/>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26" name="组合 25">
              <a:extLst>
                <a:ext uri="{FF2B5EF4-FFF2-40B4-BE49-F238E27FC236}">
                  <a16:creationId xmlns:a16="http://schemas.microsoft.com/office/drawing/2014/main" id="{E582171C-E91E-4DDB-B720-D9EDE8C54B5C}"/>
                </a:ext>
              </a:extLst>
            </p:cNvPr>
            <p:cNvGrpSpPr/>
            <p:nvPr/>
          </p:nvGrpSpPr>
          <p:grpSpPr>
            <a:xfrm>
              <a:off x="598941" y="6399999"/>
              <a:ext cx="1102619" cy="276499"/>
              <a:chOff x="6738929" y="2270918"/>
              <a:chExt cx="2766486" cy="693738"/>
            </a:xfrm>
            <a:grpFill/>
          </p:grpSpPr>
          <p:grpSp>
            <p:nvGrpSpPr>
              <p:cNvPr id="27" name="组合 26">
                <a:extLst>
                  <a:ext uri="{FF2B5EF4-FFF2-40B4-BE49-F238E27FC236}">
                    <a16:creationId xmlns:a16="http://schemas.microsoft.com/office/drawing/2014/main" id="{4EB45816-40C4-4065-9181-C29D2BECD84E}"/>
                  </a:ext>
                </a:extLst>
              </p:cNvPr>
              <p:cNvGrpSpPr/>
              <p:nvPr/>
            </p:nvGrpSpPr>
            <p:grpSpPr>
              <a:xfrm>
                <a:off x="8180494" y="2355056"/>
                <a:ext cx="484188" cy="509588"/>
                <a:chOff x="6113463" y="3541713"/>
                <a:chExt cx="484188" cy="509588"/>
              </a:xfrm>
              <a:grpFill/>
            </p:grpSpPr>
            <p:sp>
              <p:nvSpPr>
                <p:cNvPr id="37"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8" name="组合 27">
                <a:extLst>
                  <a:ext uri="{FF2B5EF4-FFF2-40B4-BE49-F238E27FC236}">
                    <a16:creationId xmlns:a16="http://schemas.microsoft.com/office/drawing/2014/main" id="{C43281D5-D15F-4210-8FEF-5D0B83A54FD6}"/>
                  </a:ext>
                </a:extLst>
              </p:cNvPr>
              <p:cNvGrpSpPr/>
              <p:nvPr/>
            </p:nvGrpSpPr>
            <p:grpSpPr>
              <a:xfrm>
                <a:off x="6738929" y="2270918"/>
                <a:ext cx="549275" cy="693738"/>
                <a:chOff x="6108700" y="2066926"/>
                <a:chExt cx="549275" cy="693738"/>
              </a:xfrm>
              <a:grpFill/>
            </p:grpSpPr>
            <p:sp>
              <p:nvSpPr>
                <p:cNvPr id="35"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9" name="组合 28">
                <a:extLst>
                  <a:ext uri="{FF2B5EF4-FFF2-40B4-BE49-F238E27FC236}">
                    <a16:creationId xmlns:a16="http://schemas.microsoft.com/office/drawing/2014/main" id="{CD1C2EA2-DECB-4C4E-997D-8417E76BE944}"/>
                  </a:ext>
                </a:extLst>
              </p:cNvPr>
              <p:cNvGrpSpPr/>
              <p:nvPr/>
            </p:nvGrpSpPr>
            <p:grpSpPr>
              <a:xfrm>
                <a:off x="7532962" y="2451100"/>
                <a:ext cx="368300" cy="317500"/>
                <a:chOff x="6186488" y="2930526"/>
                <a:chExt cx="368300" cy="317500"/>
              </a:xfrm>
              <a:grpFill/>
            </p:grpSpPr>
            <p:sp>
              <p:nvSpPr>
                <p:cNvPr id="32"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0" name="Freeform 11">
                <a:extLst>
                  <a:ext uri="{FF2B5EF4-FFF2-40B4-BE49-F238E27FC236}">
                    <a16:creationId xmlns:a16="http://schemas.microsoft.com/office/drawing/2014/main" id="{9E7CBDC3-9BA0-4307-8967-3267E5966ED9}"/>
                  </a:ext>
                </a:extLst>
              </p:cNvPr>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1" name="Freeform 12">
                <a:extLst>
                  <a:ext uri="{FF2B5EF4-FFF2-40B4-BE49-F238E27FC236}">
                    <a16:creationId xmlns:a16="http://schemas.microsoft.com/office/drawing/2014/main" id="{D88D9717-3185-4A77-8E18-2A8659D441F7}"/>
                  </a:ext>
                </a:extLst>
              </p:cNvPr>
              <p:cNvSpPr>
                <a:spLocks/>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spTree>
    <p:extLst>
      <p:ext uri="{BB962C8B-B14F-4D97-AF65-F5344CB8AC3E}">
        <p14:creationId xmlns:p14="http://schemas.microsoft.com/office/powerpoint/2010/main" val="130148768"/>
      </p:ext>
    </p:extLst>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封面样式2-首页2">
    <p:spTree>
      <p:nvGrpSpPr>
        <p:cNvPr id="1" name=""/>
        <p:cNvGrpSpPr/>
        <p:nvPr/>
      </p:nvGrpSpPr>
      <p:grpSpPr>
        <a:xfrm>
          <a:off x="0" y="0"/>
          <a:ext cx="0" cy="0"/>
          <a:chOff x="0" y="0"/>
          <a:chExt cx="0" cy="0"/>
        </a:xfrm>
      </p:grpSpPr>
      <p:sp>
        <p:nvSpPr>
          <p:cNvPr id="35" name="PA-矩形 7">
            <a:extLst>
              <a:ext uri="{FF2B5EF4-FFF2-40B4-BE49-F238E27FC236}">
                <a16:creationId xmlns:a16="http://schemas.microsoft.com/office/drawing/2014/main" id="{F617AE56-2DFD-4B3C-9381-5F4B6AA7F4D0}"/>
              </a:ext>
            </a:extLst>
          </p:cNvPr>
          <p:cNvSpPr/>
          <p:nvPr userDrawn="1">
            <p:custDataLst>
              <p:tags r:id="rId1"/>
            </p:custDataLst>
          </p:nvPr>
        </p:nvSpPr>
        <p:spPr>
          <a:xfrm>
            <a:off x="11373037" y="1"/>
            <a:ext cx="818963"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3" name="PA-矩形 7">
            <a:extLst>
              <a:ext uri="{FF2B5EF4-FFF2-40B4-BE49-F238E27FC236}">
                <a16:creationId xmlns:a16="http://schemas.microsoft.com/office/drawing/2014/main" id="{F617AE56-2DFD-4B3C-9381-5F4B6AA7F4D0}"/>
              </a:ext>
            </a:extLst>
          </p:cNvPr>
          <p:cNvSpPr/>
          <p:nvPr userDrawn="1">
            <p:custDataLst>
              <p:tags r:id="rId2"/>
            </p:custDataLst>
          </p:nvPr>
        </p:nvSpPr>
        <p:spPr>
          <a:xfrm>
            <a:off x="0" y="0"/>
            <a:ext cx="113793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11" name="直接连接符 10"/>
          <p:cNvCxnSpPr/>
          <p:nvPr userDrawn="1"/>
        </p:nvCxnSpPr>
        <p:spPr>
          <a:xfrm>
            <a:off x="1137303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37" name="图片 36"/>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2610651" y="161103"/>
            <a:ext cx="6791691" cy="6535792"/>
          </a:xfrm>
          <a:prstGeom prst="rect">
            <a:avLst/>
          </a:prstGeom>
        </p:spPr>
      </p:pic>
      <p:sp>
        <p:nvSpPr>
          <p:cNvPr id="3" name="矩形 2">
            <a:extLst>
              <a:ext uri="{FF2B5EF4-FFF2-40B4-BE49-F238E27FC236}">
                <a16:creationId xmlns:a16="http://schemas.microsoft.com/office/drawing/2014/main" id="{B9BCF8FA-A10E-4A84-94FB-9EE190AFE929}"/>
              </a:ext>
            </a:extLst>
          </p:cNvPr>
          <p:cNvSpPr/>
          <p:nvPr userDrawn="1"/>
        </p:nvSpPr>
        <p:spPr>
          <a:xfrm>
            <a:off x="0" y="1504950"/>
            <a:ext cx="12192000" cy="3848100"/>
          </a:xfrm>
          <a:prstGeom prst="rect">
            <a:avLst/>
          </a:prstGeom>
          <a:solidFill>
            <a:schemeClr val="bg1"/>
          </a:solidFill>
          <a:ln>
            <a:noFill/>
          </a:ln>
          <a:effectLst>
            <a:outerShdw blurRad="101600" sx="101000" sy="101000" algn="ctr"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pPr>
            <a:endParaRPr lang="zh-CN" altLang="en-US" dirty="0">
              <a:cs typeface="+mn-ea"/>
              <a:sym typeface="+mn-lt"/>
            </a:endParaRPr>
          </a:p>
        </p:txBody>
      </p:sp>
      <p:sp>
        <p:nvSpPr>
          <p:cNvPr id="31" name="任意多边形: 形状 30">
            <a:extLst>
              <a:ext uri="{FF2B5EF4-FFF2-40B4-BE49-F238E27FC236}">
                <a16:creationId xmlns:a16="http://schemas.microsoft.com/office/drawing/2014/main" id="{C46A2DAE-C2C5-44C0-8C41-6B17019A21CC}"/>
              </a:ext>
            </a:extLst>
          </p:cNvPr>
          <p:cNvSpPr/>
          <p:nvPr userDrawn="1"/>
        </p:nvSpPr>
        <p:spPr>
          <a:xfrm flipV="1">
            <a:off x="5143364" y="3786901"/>
            <a:ext cx="6236023" cy="193259"/>
          </a:xfrm>
          <a:custGeom>
            <a:avLst/>
            <a:gdLst>
              <a:gd name="connsiteX0" fmla="*/ 0 w 6415214"/>
              <a:gd name="connsiteY0" fmla="*/ 171407 h 171407"/>
              <a:gd name="connsiteX1" fmla="*/ 6415214 w 6415214"/>
              <a:gd name="connsiteY1" fmla="*/ 171407 h 171407"/>
              <a:gd name="connsiteX2" fmla="*/ 6415214 w 6415214"/>
              <a:gd name="connsiteY2" fmla="*/ 100390 h 171407"/>
              <a:gd name="connsiteX3" fmla="*/ 511261 w 6415214"/>
              <a:gd name="connsiteY3" fmla="*/ 100390 h 171407"/>
              <a:gd name="connsiteX4" fmla="*/ 229919 w 6415214"/>
              <a:gd name="connsiteY4" fmla="*/ 0 h 171407"/>
              <a:gd name="connsiteX5" fmla="*/ 229919 w 6415214"/>
              <a:gd name="connsiteY5" fmla="*/ 100390 h 171407"/>
              <a:gd name="connsiteX6" fmla="*/ 0 w 6415214"/>
              <a:gd name="connsiteY6" fmla="*/ 100390 h 171407"/>
              <a:gd name="connsiteX0" fmla="*/ 0 w 6415214"/>
              <a:gd name="connsiteY0" fmla="*/ 171407 h 262847"/>
              <a:gd name="connsiteX1" fmla="*/ 6415214 w 6415214"/>
              <a:gd name="connsiteY1" fmla="*/ 171407 h 262847"/>
              <a:gd name="connsiteX2" fmla="*/ 6415214 w 6415214"/>
              <a:gd name="connsiteY2" fmla="*/ 100390 h 262847"/>
              <a:gd name="connsiteX3" fmla="*/ 511261 w 6415214"/>
              <a:gd name="connsiteY3" fmla="*/ 100390 h 262847"/>
              <a:gd name="connsiteX4" fmla="*/ 229919 w 6415214"/>
              <a:gd name="connsiteY4" fmla="*/ 0 h 262847"/>
              <a:gd name="connsiteX5" fmla="*/ 229919 w 6415214"/>
              <a:gd name="connsiteY5" fmla="*/ 100390 h 262847"/>
              <a:gd name="connsiteX6" fmla="*/ 0 w 6415214"/>
              <a:gd name="connsiteY6" fmla="*/ 100390 h 262847"/>
              <a:gd name="connsiteX7" fmla="*/ 91440 w 6415214"/>
              <a:gd name="connsiteY7" fmla="*/ 262847 h 262847"/>
              <a:gd name="connsiteX0" fmla="*/ 0 w 6415214"/>
              <a:gd name="connsiteY0" fmla="*/ 171407 h 171407"/>
              <a:gd name="connsiteX1" fmla="*/ 6415214 w 6415214"/>
              <a:gd name="connsiteY1" fmla="*/ 171407 h 171407"/>
              <a:gd name="connsiteX2" fmla="*/ 6415214 w 6415214"/>
              <a:gd name="connsiteY2" fmla="*/ 100390 h 171407"/>
              <a:gd name="connsiteX3" fmla="*/ 511261 w 6415214"/>
              <a:gd name="connsiteY3" fmla="*/ 100390 h 171407"/>
              <a:gd name="connsiteX4" fmla="*/ 229919 w 6415214"/>
              <a:gd name="connsiteY4" fmla="*/ 0 h 171407"/>
              <a:gd name="connsiteX5" fmla="*/ 229919 w 6415214"/>
              <a:gd name="connsiteY5" fmla="*/ 100390 h 171407"/>
              <a:gd name="connsiteX6" fmla="*/ 0 w 6415214"/>
              <a:gd name="connsiteY6" fmla="*/ 100390 h 171407"/>
              <a:gd name="connsiteX0" fmla="*/ 0 w 6415214"/>
              <a:gd name="connsiteY0" fmla="*/ 171407 h 171407"/>
              <a:gd name="connsiteX1" fmla="*/ 6415214 w 6415214"/>
              <a:gd name="connsiteY1" fmla="*/ 100390 h 171407"/>
              <a:gd name="connsiteX2" fmla="*/ 511261 w 6415214"/>
              <a:gd name="connsiteY2" fmla="*/ 100390 h 171407"/>
              <a:gd name="connsiteX3" fmla="*/ 229919 w 6415214"/>
              <a:gd name="connsiteY3" fmla="*/ 0 h 171407"/>
              <a:gd name="connsiteX4" fmla="*/ 229919 w 6415214"/>
              <a:gd name="connsiteY4" fmla="*/ 100390 h 171407"/>
              <a:gd name="connsiteX5" fmla="*/ 0 w 6415214"/>
              <a:gd name="connsiteY5" fmla="*/ 100390 h 171407"/>
              <a:gd name="connsiteX0" fmla="*/ 6415214 w 6415214"/>
              <a:gd name="connsiteY0" fmla="*/ 100390 h 100390"/>
              <a:gd name="connsiteX1" fmla="*/ 511261 w 6415214"/>
              <a:gd name="connsiteY1" fmla="*/ 100390 h 100390"/>
              <a:gd name="connsiteX2" fmla="*/ 229919 w 6415214"/>
              <a:gd name="connsiteY2" fmla="*/ 0 h 100390"/>
              <a:gd name="connsiteX3" fmla="*/ 229919 w 6415214"/>
              <a:gd name="connsiteY3" fmla="*/ 100390 h 100390"/>
              <a:gd name="connsiteX4" fmla="*/ 0 w 6415214"/>
              <a:gd name="connsiteY4" fmla="*/ 100390 h 100390"/>
              <a:gd name="connsiteX0" fmla="*/ 6415214 w 6415214"/>
              <a:gd name="connsiteY0" fmla="*/ 195640 h 195640"/>
              <a:gd name="connsiteX1" fmla="*/ 511261 w 6415214"/>
              <a:gd name="connsiteY1" fmla="*/ 195640 h 195640"/>
              <a:gd name="connsiteX2" fmla="*/ 227538 w 6415214"/>
              <a:gd name="connsiteY2" fmla="*/ 0 h 195640"/>
              <a:gd name="connsiteX3" fmla="*/ 229919 w 6415214"/>
              <a:gd name="connsiteY3" fmla="*/ 195640 h 195640"/>
              <a:gd name="connsiteX4" fmla="*/ 0 w 6415214"/>
              <a:gd name="connsiteY4" fmla="*/ 195640 h 195640"/>
              <a:gd name="connsiteX0" fmla="*/ 6415214 w 6415214"/>
              <a:gd name="connsiteY0" fmla="*/ 193259 h 193259"/>
              <a:gd name="connsiteX1" fmla="*/ 511261 w 6415214"/>
              <a:gd name="connsiteY1" fmla="*/ 193259 h 193259"/>
              <a:gd name="connsiteX2" fmla="*/ 232301 w 6415214"/>
              <a:gd name="connsiteY2" fmla="*/ 0 h 193259"/>
              <a:gd name="connsiteX3" fmla="*/ 229919 w 6415214"/>
              <a:gd name="connsiteY3" fmla="*/ 193259 h 193259"/>
              <a:gd name="connsiteX4" fmla="*/ 0 w 6415214"/>
              <a:gd name="connsiteY4" fmla="*/ 193259 h 193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5214" h="193259">
                <a:moveTo>
                  <a:pt x="6415214" y="193259"/>
                </a:moveTo>
                <a:lnTo>
                  <a:pt x="511261" y="193259"/>
                </a:lnTo>
                <a:lnTo>
                  <a:pt x="232301" y="0"/>
                </a:lnTo>
                <a:cubicBezTo>
                  <a:pt x="233095" y="65213"/>
                  <a:pt x="229125" y="128046"/>
                  <a:pt x="229919" y="193259"/>
                </a:cubicBezTo>
                <a:lnTo>
                  <a:pt x="0" y="193259"/>
                </a:lnTo>
              </a:path>
            </a:pathLst>
          </a:cu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sp>
        <p:nvSpPr>
          <p:cNvPr id="48" name="标题 47">
            <a:extLst>
              <a:ext uri="{FF2B5EF4-FFF2-40B4-BE49-F238E27FC236}">
                <a16:creationId xmlns:a16="http://schemas.microsoft.com/office/drawing/2014/main" id="{253B7C5E-3F08-4EBF-9056-30949C85AEF8}"/>
              </a:ext>
            </a:extLst>
          </p:cNvPr>
          <p:cNvSpPr>
            <a:spLocks noGrp="1"/>
          </p:cNvSpPr>
          <p:nvPr>
            <p:ph type="title" hasCustomPrompt="1"/>
          </p:nvPr>
        </p:nvSpPr>
        <p:spPr>
          <a:xfrm>
            <a:off x="5113420" y="2558484"/>
            <a:ext cx="6236023" cy="1200329"/>
          </a:xfrm>
          <a:prstGeom prst="rect">
            <a:avLst/>
          </a:prstGeom>
          <a:noFill/>
        </p:spPr>
        <p:txBody>
          <a:bodyPr wrap="square" lIns="0" rtlCol="0">
            <a:spAutoFit/>
          </a:bodyPr>
          <a:lstStyle>
            <a:lvl1pPr>
              <a:lnSpc>
                <a:spcPct val="100000"/>
              </a:lnSpc>
              <a:defRPr lang="zh-CN" altLang="en-US" sz="3600" b="1" spc="100" dirty="0">
                <a:latin typeface="+mn-ea"/>
                <a:ea typeface="+mn-ea"/>
                <a:cs typeface="+mn-ea"/>
              </a:defRPr>
            </a:lvl1pPr>
          </a:lstStyle>
          <a:p>
            <a:pPr marL="0" lvl="0"/>
            <a:r>
              <a:rPr lang="zh-CN" altLang="en-US" dirty="0"/>
              <a:t>请在此输入标题</a:t>
            </a:r>
            <a:br>
              <a:rPr lang="zh-CN" altLang="en-US" dirty="0"/>
            </a:br>
            <a:r>
              <a:rPr lang="zh-CN" altLang="en-US" dirty="0"/>
              <a:t>尽量回车保证标题为两行</a:t>
            </a:r>
          </a:p>
        </p:txBody>
      </p:sp>
      <p:sp>
        <p:nvSpPr>
          <p:cNvPr id="60" name="文本占位符 87">
            <a:extLst>
              <a:ext uri="{FF2B5EF4-FFF2-40B4-BE49-F238E27FC236}">
                <a16:creationId xmlns:a16="http://schemas.microsoft.com/office/drawing/2014/main" id="{00D06366-D345-4DCE-A938-EC3BB78363D4}"/>
              </a:ext>
            </a:extLst>
          </p:cNvPr>
          <p:cNvSpPr>
            <a:spLocks noGrp="1"/>
          </p:cNvSpPr>
          <p:nvPr>
            <p:ph type="body" sz="quarter" idx="13" hasCustomPrompt="1"/>
          </p:nvPr>
        </p:nvSpPr>
        <p:spPr>
          <a:xfrm>
            <a:off x="5137014" y="2329801"/>
            <a:ext cx="5154585" cy="258532"/>
          </a:xfrm>
          <a:prstGeom prst="rect">
            <a:avLst/>
          </a:prstGeom>
          <a:noFill/>
        </p:spPr>
        <p:txBody>
          <a:bodyPr wrap="square" lIns="0" rtlCol="0">
            <a:spAutoFit/>
          </a:bodyPr>
          <a:lstStyle>
            <a:lvl1pPr marL="0" indent="0">
              <a:buNone/>
              <a:defRPr lang="zh-CN" altLang="en-US" sz="1200" spc="100" dirty="0">
                <a:solidFill>
                  <a:schemeClr val="tx1">
                    <a:lumMod val="65000"/>
                    <a:lumOff val="35000"/>
                  </a:schemeClr>
                </a:solidFill>
                <a:latin typeface="微软雅黑 Light" panose="020B0502040204020203" pitchFamily="34" charset="-122"/>
                <a:ea typeface="微软雅黑 Light" panose="020B0502040204020203" pitchFamily="34" charset="-122"/>
                <a:cs typeface="+mn-ea"/>
                <a:sym typeface="Wingdings 3" panose="05040102010807070707" pitchFamily="18" charset="2"/>
              </a:defRPr>
            </a:lvl1pPr>
          </a:lstStyle>
          <a:p>
            <a:pPr marL="228600" lvl="0" indent="-228600"/>
            <a:r>
              <a:rPr lang="zh-CN" altLang="en-US" dirty="0"/>
              <a:t>请在此输入你的副标题</a:t>
            </a:r>
          </a:p>
        </p:txBody>
      </p:sp>
      <p:sp>
        <p:nvSpPr>
          <p:cNvPr id="38" name="文本占位符 53">
            <a:extLst>
              <a:ext uri="{FF2B5EF4-FFF2-40B4-BE49-F238E27FC236}">
                <a16:creationId xmlns:a16="http://schemas.microsoft.com/office/drawing/2014/main" id="{6465F7BF-7316-4A2A-9ECF-AB9E637FFCF4}"/>
              </a:ext>
            </a:extLst>
          </p:cNvPr>
          <p:cNvSpPr>
            <a:spLocks noGrp="1"/>
          </p:cNvSpPr>
          <p:nvPr>
            <p:ph type="body" sz="quarter" idx="16" hasCustomPrompt="1"/>
          </p:nvPr>
        </p:nvSpPr>
        <p:spPr>
          <a:xfrm>
            <a:off x="5143364" y="4198880"/>
            <a:ext cx="4065361" cy="344710"/>
          </a:xfrm>
          <a:prstGeom prst="rect">
            <a:avLst/>
          </a:prstGeom>
          <a:noFill/>
        </p:spPr>
        <p:txBody>
          <a:bodyPr wrap="square" lIns="0" rtlCol="0" anchor="ctr" anchorCtr="0">
            <a:spAutoFit/>
          </a:bodyPr>
          <a:lstStyle>
            <a:lvl1pPr marL="0" indent="0">
              <a:lnSpc>
                <a:spcPct val="130000"/>
              </a:lnSpc>
              <a:buNone/>
              <a:defRPr lang="zh-CN" altLang="en-US" sz="1400" spc="100" smtClean="0">
                <a:solidFill>
                  <a:schemeClr val="tx1">
                    <a:lumMod val="85000"/>
                    <a:lumOff val="15000"/>
                  </a:schemeClr>
                </a:solidFill>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a:lnSpc>
                <a:spcPct val="130000"/>
              </a:lnSpc>
            </a:pPr>
            <a:r>
              <a:rPr lang="zh-CN" altLang="en-US" dirty="0"/>
              <a:t>指导教师： </a:t>
            </a:r>
            <a:r>
              <a:rPr lang="en-US" altLang="zh-CN" dirty="0"/>
              <a:t>XXX	</a:t>
            </a:r>
            <a:r>
              <a:rPr lang="zh-CN" altLang="en-US" dirty="0"/>
              <a:t>答辩学生： 芃苇</a:t>
            </a:r>
          </a:p>
        </p:txBody>
      </p:sp>
      <p:pic>
        <p:nvPicPr>
          <p:cNvPr id="8" name="图片 7"/>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1111261" y="2359437"/>
            <a:ext cx="2855386" cy="2169616"/>
          </a:xfrm>
          <a:prstGeom prst="rect">
            <a:avLst/>
          </a:prstGeom>
        </p:spPr>
      </p:pic>
    </p:spTree>
    <p:extLst>
      <p:ext uri="{BB962C8B-B14F-4D97-AF65-F5344CB8AC3E}">
        <p14:creationId xmlns:p14="http://schemas.microsoft.com/office/powerpoint/2010/main" val="3722117385"/>
      </p:ext>
    </p:extLst>
  </p:cSld>
  <p:clrMapOvr>
    <a:masterClrMapping/>
  </p:clrMapOvr>
  <p:transition spd="med">
    <p:fade/>
  </p:transition>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封面样式2-首页3">
    <p:spTree>
      <p:nvGrpSpPr>
        <p:cNvPr id="1" name=""/>
        <p:cNvGrpSpPr/>
        <p:nvPr/>
      </p:nvGrpSpPr>
      <p:grpSpPr>
        <a:xfrm>
          <a:off x="0" y="0"/>
          <a:ext cx="0" cy="0"/>
          <a:chOff x="0" y="0"/>
          <a:chExt cx="0" cy="0"/>
        </a:xfrm>
      </p:grpSpPr>
      <p:sp>
        <p:nvSpPr>
          <p:cNvPr id="33" name="PA-矩形 7">
            <a:extLst>
              <a:ext uri="{FF2B5EF4-FFF2-40B4-BE49-F238E27FC236}">
                <a16:creationId xmlns:a16="http://schemas.microsoft.com/office/drawing/2014/main" id="{F617AE56-2DFD-4B3C-9381-5F4B6AA7F4D0}"/>
              </a:ext>
            </a:extLst>
          </p:cNvPr>
          <p:cNvSpPr/>
          <p:nvPr userDrawn="1">
            <p:custDataLst>
              <p:tags r:id="rId1"/>
            </p:custData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9" name="任意多边形: 形状 118">
            <a:extLst>
              <a:ext uri="{FF2B5EF4-FFF2-40B4-BE49-F238E27FC236}">
                <a16:creationId xmlns:a16="http://schemas.microsoft.com/office/drawing/2014/main" id="{2598B5BD-9CE3-4414-BCF1-860652297EE0}"/>
              </a:ext>
            </a:extLst>
          </p:cNvPr>
          <p:cNvSpPr/>
          <p:nvPr userDrawn="1"/>
        </p:nvSpPr>
        <p:spPr>
          <a:xfrm rot="1916941">
            <a:off x="-628945" y="-604401"/>
            <a:ext cx="12918999" cy="10347422"/>
          </a:xfrm>
          <a:custGeom>
            <a:avLst/>
            <a:gdLst>
              <a:gd name="connsiteX0" fmla="*/ 3910821 w 12918999"/>
              <a:gd name="connsiteY0" fmla="*/ 3392979 h 10347422"/>
              <a:gd name="connsiteX1" fmla="*/ 10262073 w 12918999"/>
              <a:gd name="connsiteY1" fmla="*/ 135295 h 10347422"/>
              <a:gd name="connsiteX2" fmla="*/ 10593809 w 12918999"/>
              <a:gd name="connsiteY2" fmla="*/ 0 h 10347422"/>
              <a:gd name="connsiteX3" fmla="*/ 12918999 w 12918999"/>
              <a:gd name="connsiteY3" fmla="*/ 3728462 h 10347422"/>
              <a:gd name="connsiteX4" fmla="*/ 11966464 w 12918999"/>
              <a:gd name="connsiteY4" fmla="*/ 4224159 h 10347422"/>
              <a:gd name="connsiteX5" fmla="*/ 3050273 w 12918999"/>
              <a:gd name="connsiteY5" fmla="*/ 10050202 h 10347422"/>
              <a:gd name="connsiteX6" fmla="*/ 2678241 w 12918999"/>
              <a:gd name="connsiteY6" fmla="*/ 10347422 h 10347422"/>
              <a:gd name="connsiteX7" fmla="*/ 0 w 12918999"/>
              <a:gd name="connsiteY7" fmla="*/ 6052840 h 10347422"/>
              <a:gd name="connsiteX8" fmla="*/ 4301 w 12918999"/>
              <a:gd name="connsiteY8" fmla="*/ 6049545 h 10347422"/>
              <a:gd name="connsiteX9" fmla="*/ 3049697 w 12918999"/>
              <a:gd name="connsiteY9" fmla="*/ 3931365 h 10347422"/>
              <a:gd name="connsiteX10" fmla="*/ 3910821 w 12918999"/>
              <a:gd name="connsiteY10" fmla="*/ 3392979 h 10347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918999" h="10347422">
                <a:moveTo>
                  <a:pt x="3910821" y="3392979"/>
                </a:moveTo>
                <a:cubicBezTo>
                  <a:pt x="5934272" y="2157348"/>
                  <a:pt x="8056184" y="1066634"/>
                  <a:pt x="10262073" y="135295"/>
                </a:cubicBezTo>
                <a:lnTo>
                  <a:pt x="10593809" y="0"/>
                </a:lnTo>
                <a:lnTo>
                  <a:pt x="12918999" y="3728462"/>
                </a:lnTo>
                <a:lnTo>
                  <a:pt x="11966464" y="4224159"/>
                </a:lnTo>
                <a:cubicBezTo>
                  <a:pt x="8816355" y="5904658"/>
                  <a:pt x="5833798" y="7857148"/>
                  <a:pt x="3050273" y="10050202"/>
                </a:cubicBezTo>
                <a:lnTo>
                  <a:pt x="2678241" y="10347422"/>
                </a:lnTo>
                <a:lnTo>
                  <a:pt x="0" y="6052840"/>
                </a:lnTo>
                <a:lnTo>
                  <a:pt x="4301" y="6049545"/>
                </a:lnTo>
                <a:cubicBezTo>
                  <a:pt x="990558" y="5305797"/>
                  <a:pt x="2006380" y="4599047"/>
                  <a:pt x="3049697" y="3931365"/>
                </a:cubicBezTo>
                <a:cubicBezTo>
                  <a:pt x="3334701" y="3748973"/>
                  <a:pt x="3621756" y="3569497"/>
                  <a:pt x="3910821" y="3392979"/>
                </a:cubicBezTo>
                <a:close/>
              </a:path>
            </a:pathLst>
          </a:custGeom>
          <a:gradFill>
            <a:gsLst>
              <a:gs pos="0">
                <a:schemeClr val="bg1">
                  <a:alpha val="0"/>
                </a:schemeClr>
              </a:gs>
              <a:gs pos="100000">
                <a:schemeClr val="accent2">
                  <a:alpha val="1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06" name="任意多边形: 形状 105">
            <a:extLst>
              <a:ext uri="{FF2B5EF4-FFF2-40B4-BE49-F238E27FC236}">
                <a16:creationId xmlns:a16="http://schemas.microsoft.com/office/drawing/2014/main" id="{71EDBCA9-8B80-4A76-9586-83EE76079DF6}"/>
              </a:ext>
            </a:extLst>
          </p:cNvPr>
          <p:cNvSpPr/>
          <p:nvPr userDrawn="1"/>
        </p:nvSpPr>
        <p:spPr>
          <a:xfrm rot="2885786">
            <a:off x="1087929" y="-2969595"/>
            <a:ext cx="10843749" cy="12155155"/>
          </a:xfrm>
          <a:custGeom>
            <a:avLst/>
            <a:gdLst>
              <a:gd name="connsiteX0" fmla="*/ 6051751 w 10843749"/>
              <a:gd name="connsiteY0" fmla="*/ 1433305 h 12155155"/>
              <a:gd name="connsiteX1" fmla="*/ 6837805 w 10843749"/>
              <a:gd name="connsiteY1" fmla="*/ 587393 h 12155155"/>
              <a:gd name="connsiteX2" fmla="*/ 7410328 w 10843749"/>
              <a:gd name="connsiteY2" fmla="*/ 0 h 12155155"/>
              <a:gd name="connsiteX3" fmla="*/ 10843749 w 10843749"/>
              <a:gd name="connsiteY3" fmla="*/ 3081016 h 12155155"/>
              <a:gd name="connsiteX4" fmla="*/ 2700969 w 10843749"/>
              <a:gd name="connsiteY4" fmla="*/ 12155155 h 12155155"/>
              <a:gd name="connsiteX5" fmla="*/ 0 w 10843749"/>
              <a:gd name="connsiteY5" fmla="*/ 9731411 h 12155155"/>
              <a:gd name="connsiteX6" fmla="*/ 261077 w 10843749"/>
              <a:gd name="connsiteY6" fmla="*/ 9278934 h 12155155"/>
              <a:gd name="connsiteX7" fmla="*/ 6051751 w 10843749"/>
              <a:gd name="connsiteY7" fmla="*/ 1433305 h 1215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43749" h="12155155">
                <a:moveTo>
                  <a:pt x="6051751" y="1433305"/>
                </a:moveTo>
                <a:cubicBezTo>
                  <a:pt x="6310424" y="1148193"/>
                  <a:pt x="6572461" y="866201"/>
                  <a:pt x="6837805" y="587393"/>
                </a:cubicBezTo>
                <a:lnTo>
                  <a:pt x="7410328" y="0"/>
                </a:lnTo>
                <a:lnTo>
                  <a:pt x="10843749" y="3081016"/>
                </a:lnTo>
                <a:lnTo>
                  <a:pt x="2700969" y="12155155"/>
                </a:lnTo>
                <a:lnTo>
                  <a:pt x="0" y="9731411"/>
                </a:lnTo>
                <a:lnTo>
                  <a:pt x="261077" y="9278934"/>
                </a:lnTo>
                <a:cubicBezTo>
                  <a:pt x="1926385" y="6466781"/>
                  <a:pt x="3869211" y="3838947"/>
                  <a:pt x="6051751" y="1433305"/>
                </a:cubicBezTo>
                <a:close/>
              </a:path>
            </a:pathLst>
          </a:custGeom>
          <a:gradFill>
            <a:gsLst>
              <a:gs pos="0">
                <a:schemeClr val="bg1">
                  <a:alpha val="0"/>
                </a:schemeClr>
              </a:gs>
              <a:gs pos="100000">
                <a:schemeClr val="accent2">
                  <a:alpha val="1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8" name="任意多边形: 形状 117">
            <a:extLst>
              <a:ext uri="{FF2B5EF4-FFF2-40B4-BE49-F238E27FC236}">
                <a16:creationId xmlns:a16="http://schemas.microsoft.com/office/drawing/2014/main" id="{D3BDC8EB-D763-47E3-A6AE-FBF19E39A979}"/>
              </a:ext>
            </a:extLst>
          </p:cNvPr>
          <p:cNvSpPr/>
          <p:nvPr userDrawn="1"/>
        </p:nvSpPr>
        <p:spPr>
          <a:xfrm rot="1846855">
            <a:off x="-307281" y="-539696"/>
            <a:ext cx="12650822" cy="11532482"/>
          </a:xfrm>
          <a:custGeom>
            <a:avLst/>
            <a:gdLst>
              <a:gd name="connsiteX0" fmla="*/ 7956679 w 12650822"/>
              <a:gd name="connsiteY0" fmla="*/ 1195248 h 11532482"/>
              <a:gd name="connsiteX1" fmla="*/ 9978822 w 12650822"/>
              <a:gd name="connsiteY1" fmla="*/ 62012 h 11532482"/>
              <a:gd name="connsiteX2" fmla="*/ 10098991 w 12650822"/>
              <a:gd name="connsiteY2" fmla="*/ 0 h 11532482"/>
              <a:gd name="connsiteX3" fmla="*/ 12650822 w 12650822"/>
              <a:gd name="connsiteY3" fmla="*/ 4283979 h 11532482"/>
              <a:gd name="connsiteX4" fmla="*/ 12245569 w 12650822"/>
              <a:gd name="connsiteY4" fmla="*/ 4531370 h 11532482"/>
              <a:gd name="connsiteX5" fmla="*/ 3166697 w 12650822"/>
              <a:gd name="connsiteY5" fmla="*/ 11321300 h 11532482"/>
              <a:gd name="connsiteX6" fmla="*/ 2933905 w 12650822"/>
              <a:gd name="connsiteY6" fmla="*/ 11532482 h 11532482"/>
              <a:gd name="connsiteX7" fmla="*/ 1718627 w 12650822"/>
              <a:gd name="connsiteY7" fmla="*/ 9865697 h 11532482"/>
              <a:gd name="connsiteX8" fmla="*/ 0 w 12650822"/>
              <a:gd name="connsiteY8" fmla="*/ 6980488 h 11532482"/>
              <a:gd name="connsiteX9" fmla="*/ 22022 w 12650822"/>
              <a:gd name="connsiteY9" fmla="*/ 6960742 h 11532482"/>
              <a:gd name="connsiteX10" fmla="*/ 4718407 w 12650822"/>
              <a:gd name="connsiteY10" fmla="*/ 3273000 h 11532482"/>
              <a:gd name="connsiteX11" fmla="*/ 7956679 w 12650822"/>
              <a:gd name="connsiteY11" fmla="*/ 1195248 h 11532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50822" h="11532482">
                <a:moveTo>
                  <a:pt x="7956679" y="1195248"/>
                </a:moveTo>
                <a:cubicBezTo>
                  <a:pt x="8621077" y="803084"/>
                  <a:pt x="9295272" y="425195"/>
                  <a:pt x="9978822" y="62012"/>
                </a:cubicBezTo>
                <a:lnTo>
                  <a:pt x="10098991" y="0"/>
                </a:lnTo>
                <a:lnTo>
                  <a:pt x="12650822" y="4283979"/>
                </a:lnTo>
                <a:lnTo>
                  <a:pt x="12245569" y="4531370"/>
                </a:lnTo>
                <a:cubicBezTo>
                  <a:pt x="9012618" y="6531229"/>
                  <a:pt x="5974903" y="8805712"/>
                  <a:pt x="3166697" y="11321300"/>
                </a:cubicBezTo>
                <a:lnTo>
                  <a:pt x="2933905" y="11532482"/>
                </a:lnTo>
                <a:lnTo>
                  <a:pt x="1718627" y="9865697"/>
                </a:lnTo>
                <a:lnTo>
                  <a:pt x="0" y="6980488"/>
                </a:lnTo>
                <a:lnTo>
                  <a:pt x="22022" y="6960742"/>
                </a:lnTo>
                <a:cubicBezTo>
                  <a:pt x="1511041" y="5644986"/>
                  <a:pt x="3079104" y="4413194"/>
                  <a:pt x="4718407" y="3273000"/>
                </a:cubicBezTo>
                <a:cubicBezTo>
                  <a:pt x="5769244" y="2542106"/>
                  <a:pt x="6849352" y="1848853"/>
                  <a:pt x="7956679" y="1195248"/>
                </a:cubicBezTo>
                <a:close/>
              </a:path>
            </a:pathLst>
          </a:custGeom>
          <a:gradFill>
            <a:gsLst>
              <a:gs pos="0">
                <a:schemeClr val="bg1">
                  <a:alpha val="3000"/>
                </a:schemeClr>
              </a:gs>
              <a:gs pos="100000">
                <a:schemeClr val="accent2">
                  <a:alpha val="18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49" name="任意多边形: 形状 83">
            <a:extLst>
              <a:ext uri="{FF2B5EF4-FFF2-40B4-BE49-F238E27FC236}">
                <a16:creationId xmlns:a16="http://schemas.microsoft.com/office/drawing/2014/main" id="{BF5A8484-2D5B-4F59-A3A8-5B9369A9154A}"/>
              </a:ext>
            </a:extLst>
          </p:cNvPr>
          <p:cNvSpPr/>
          <p:nvPr userDrawn="1"/>
        </p:nvSpPr>
        <p:spPr>
          <a:xfrm>
            <a:off x="-1" y="2998308"/>
            <a:ext cx="12191999" cy="3656014"/>
          </a:xfrm>
          <a:custGeom>
            <a:avLst/>
            <a:gdLst>
              <a:gd name="connsiteX0" fmla="*/ 6096002 w 12191999"/>
              <a:gd name="connsiteY0" fmla="*/ 0 h 3656014"/>
              <a:gd name="connsiteX1" fmla="*/ 11517301 w 12191999"/>
              <a:gd name="connsiteY1" fmla="*/ 568339 h 3656014"/>
              <a:gd name="connsiteX2" fmla="*/ 12191999 w 12191999"/>
              <a:gd name="connsiteY2" fmla="*/ 741496 h 3656014"/>
              <a:gd name="connsiteX3" fmla="*/ 12191999 w 12191999"/>
              <a:gd name="connsiteY3" fmla="*/ 3656014 h 3656014"/>
              <a:gd name="connsiteX4" fmla="*/ 0 w 12191999"/>
              <a:gd name="connsiteY4" fmla="*/ 3656014 h 3656014"/>
              <a:gd name="connsiteX5" fmla="*/ 0 w 12191999"/>
              <a:gd name="connsiteY5" fmla="*/ 741497 h 3656014"/>
              <a:gd name="connsiteX6" fmla="*/ 674702 w 12191999"/>
              <a:gd name="connsiteY6" fmla="*/ 568339 h 3656014"/>
              <a:gd name="connsiteX7" fmla="*/ 6096002 w 12191999"/>
              <a:gd name="connsiteY7" fmla="*/ 0 h 365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3656014">
                <a:moveTo>
                  <a:pt x="6096002" y="0"/>
                </a:moveTo>
                <a:cubicBezTo>
                  <a:pt x="8104174" y="0"/>
                  <a:pt x="9969760" y="209519"/>
                  <a:pt x="11517301" y="568339"/>
                </a:cubicBezTo>
                <a:lnTo>
                  <a:pt x="12191999" y="741496"/>
                </a:lnTo>
                <a:lnTo>
                  <a:pt x="12191999" y="3656014"/>
                </a:lnTo>
                <a:lnTo>
                  <a:pt x="0" y="3656014"/>
                </a:lnTo>
                <a:lnTo>
                  <a:pt x="0" y="741497"/>
                </a:lnTo>
                <a:lnTo>
                  <a:pt x="674702" y="568339"/>
                </a:lnTo>
                <a:cubicBezTo>
                  <a:pt x="2222243" y="209519"/>
                  <a:pt x="4087830" y="0"/>
                  <a:pt x="6096002" y="0"/>
                </a:cubicBezTo>
                <a:close/>
              </a:path>
            </a:pathLst>
          </a:custGeom>
          <a:solidFill>
            <a:schemeClr val="bg1"/>
          </a:solidFill>
          <a:ln>
            <a:noFill/>
          </a:ln>
          <a:effectLst>
            <a:outerShdw blurRad="381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lnSpc>
                <a:spcPct val="130000"/>
              </a:lnSpc>
            </a:pPr>
            <a:endParaRPr lang="zh-CN" altLang="en-US">
              <a:cs typeface="+mn-ea"/>
            </a:endParaRPr>
          </a:p>
        </p:txBody>
      </p:sp>
      <p:sp>
        <p:nvSpPr>
          <p:cNvPr id="50" name="任意多边形: 形状 83">
            <a:extLst>
              <a:ext uri="{FF2B5EF4-FFF2-40B4-BE49-F238E27FC236}">
                <a16:creationId xmlns:a16="http://schemas.microsoft.com/office/drawing/2014/main" id="{BF5A8484-2D5B-4F59-A3A8-5B9369A9154A}"/>
              </a:ext>
            </a:extLst>
          </p:cNvPr>
          <p:cNvSpPr/>
          <p:nvPr userDrawn="1"/>
        </p:nvSpPr>
        <p:spPr>
          <a:xfrm>
            <a:off x="-2" y="3019587"/>
            <a:ext cx="12191999" cy="3656014"/>
          </a:xfrm>
          <a:custGeom>
            <a:avLst/>
            <a:gdLst>
              <a:gd name="connsiteX0" fmla="*/ 6096002 w 12191999"/>
              <a:gd name="connsiteY0" fmla="*/ 0 h 3656014"/>
              <a:gd name="connsiteX1" fmla="*/ 11517301 w 12191999"/>
              <a:gd name="connsiteY1" fmla="*/ 568339 h 3656014"/>
              <a:gd name="connsiteX2" fmla="*/ 12191999 w 12191999"/>
              <a:gd name="connsiteY2" fmla="*/ 741496 h 3656014"/>
              <a:gd name="connsiteX3" fmla="*/ 12191999 w 12191999"/>
              <a:gd name="connsiteY3" fmla="*/ 3656014 h 3656014"/>
              <a:gd name="connsiteX4" fmla="*/ 0 w 12191999"/>
              <a:gd name="connsiteY4" fmla="*/ 3656014 h 3656014"/>
              <a:gd name="connsiteX5" fmla="*/ 0 w 12191999"/>
              <a:gd name="connsiteY5" fmla="*/ 741497 h 3656014"/>
              <a:gd name="connsiteX6" fmla="*/ 674702 w 12191999"/>
              <a:gd name="connsiteY6" fmla="*/ 568339 h 3656014"/>
              <a:gd name="connsiteX7" fmla="*/ 6096002 w 12191999"/>
              <a:gd name="connsiteY7" fmla="*/ 0 h 365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3656014">
                <a:moveTo>
                  <a:pt x="6096002" y="0"/>
                </a:moveTo>
                <a:cubicBezTo>
                  <a:pt x="8104174" y="0"/>
                  <a:pt x="9969760" y="209519"/>
                  <a:pt x="11517301" y="568339"/>
                </a:cubicBezTo>
                <a:lnTo>
                  <a:pt x="12191999" y="741496"/>
                </a:lnTo>
                <a:lnTo>
                  <a:pt x="12191999" y="3656014"/>
                </a:lnTo>
                <a:lnTo>
                  <a:pt x="0" y="3656014"/>
                </a:lnTo>
                <a:lnTo>
                  <a:pt x="0" y="741497"/>
                </a:lnTo>
                <a:lnTo>
                  <a:pt x="674702" y="568339"/>
                </a:lnTo>
                <a:cubicBezTo>
                  <a:pt x="2222243" y="209519"/>
                  <a:pt x="4087830" y="0"/>
                  <a:pt x="6096002" y="0"/>
                </a:cubicBezTo>
                <a:close/>
              </a:path>
            </a:pathLst>
          </a:cu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lnSpc>
                <a:spcPct val="130000"/>
              </a:lnSpc>
            </a:pPr>
            <a:endParaRPr lang="zh-CN" altLang="en-US">
              <a:cs typeface="+mn-ea"/>
            </a:endParaRPr>
          </a:p>
        </p:txBody>
      </p:sp>
      <p:sp>
        <p:nvSpPr>
          <p:cNvPr id="102" name="任意多边形: 形状 101">
            <a:extLst>
              <a:ext uri="{FF2B5EF4-FFF2-40B4-BE49-F238E27FC236}">
                <a16:creationId xmlns:a16="http://schemas.microsoft.com/office/drawing/2014/main" id="{0EDC3667-87B7-4232-9F74-2F0E9CE7574F}"/>
              </a:ext>
            </a:extLst>
          </p:cNvPr>
          <p:cNvSpPr/>
          <p:nvPr userDrawn="1"/>
        </p:nvSpPr>
        <p:spPr>
          <a:xfrm rot="2676034">
            <a:off x="-1681418" y="5021332"/>
            <a:ext cx="3362838" cy="3410056"/>
          </a:xfrm>
          <a:custGeom>
            <a:avLst/>
            <a:gdLst>
              <a:gd name="connsiteX0" fmla="*/ 0 w 3362838"/>
              <a:gd name="connsiteY0" fmla="*/ 0 h 3410056"/>
              <a:gd name="connsiteX1" fmla="*/ 3362838 w 3362838"/>
              <a:gd name="connsiteY1" fmla="*/ 3410056 h 3410056"/>
              <a:gd name="connsiteX2" fmla="*/ 3362837 w 3362838"/>
              <a:gd name="connsiteY2" fmla="*/ 3410056 h 3410056"/>
              <a:gd name="connsiteX3" fmla="*/ 0 w 3362838"/>
              <a:gd name="connsiteY3" fmla="*/ 1 h 3410056"/>
            </a:gdLst>
            <a:ahLst/>
            <a:cxnLst>
              <a:cxn ang="0">
                <a:pos x="connsiteX0" y="connsiteY0"/>
              </a:cxn>
              <a:cxn ang="0">
                <a:pos x="connsiteX1" y="connsiteY1"/>
              </a:cxn>
              <a:cxn ang="0">
                <a:pos x="connsiteX2" y="connsiteY2"/>
              </a:cxn>
              <a:cxn ang="0">
                <a:pos x="connsiteX3" y="connsiteY3"/>
              </a:cxn>
            </a:cxnLst>
            <a:rect l="l" t="t" r="r" b="b"/>
            <a:pathLst>
              <a:path w="3362838" h="3410056">
                <a:moveTo>
                  <a:pt x="0" y="0"/>
                </a:moveTo>
                <a:lnTo>
                  <a:pt x="3362838" y="3410056"/>
                </a:lnTo>
                <a:lnTo>
                  <a:pt x="3362837" y="3410056"/>
                </a:lnTo>
                <a:lnTo>
                  <a:pt x="0" y="1"/>
                </a:lnTo>
                <a:close/>
              </a:path>
            </a:pathLst>
          </a:custGeom>
          <a:gradFill>
            <a:gsLst>
              <a:gs pos="0">
                <a:schemeClr val="bg1">
                  <a:alpha val="0"/>
                </a:schemeClr>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4" name="任意多边形: 形状 83">
            <a:extLst>
              <a:ext uri="{FF2B5EF4-FFF2-40B4-BE49-F238E27FC236}">
                <a16:creationId xmlns:a16="http://schemas.microsoft.com/office/drawing/2014/main" id="{BF5A8484-2D5B-4F59-A3A8-5B9369A9154A}"/>
              </a:ext>
            </a:extLst>
          </p:cNvPr>
          <p:cNvSpPr/>
          <p:nvPr userDrawn="1"/>
        </p:nvSpPr>
        <p:spPr>
          <a:xfrm>
            <a:off x="0" y="3201986"/>
            <a:ext cx="12191999" cy="3656014"/>
          </a:xfrm>
          <a:custGeom>
            <a:avLst/>
            <a:gdLst>
              <a:gd name="connsiteX0" fmla="*/ 6096002 w 12191999"/>
              <a:gd name="connsiteY0" fmla="*/ 0 h 3656014"/>
              <a:gd name="connsiteX1" fmla="*/ 11517301 w 12191999"/>
              <a:gd name="connsiteY1" fmla="*/ 568339 h 3656014"/>
              <a:gd name="connsiteX2" fmla="*/ 12191999 w 12191999"/>
              <a:gd name="connsiteY2" fmla="*/ 741496 h 3656014"/>
              <a:gd name="connsiteX3" fmla="*/ 12191999 w 12191999"/>
              <a:gd name="connsiteY3" fmla="*/ 3656014 h 3656014"/>
              <a:gd name="connsiteX4" fmla="*/ 0 w 12191999"/>
              <a:gd name="connsiteY4" fmla="*/ 3656014 h 3656014"/>
              <a:gd name="connsiteX5" fmla="*/ 0 w 12191999"/>
              <a:gd name="connsiteY5" fmla="*/ 741497 h 3656014"/>
              <a:gd name="connsiteX6" fmla="*/ 674702 w 12191999"/>
              <a:gd name="connsiteY6" fmla="*/ 568339 h 3656014"/>
              <a:gd name="connsiteX7" fmla="*/ 6096002 w 12191999"/>
              <a:gd name="connsiteY7" fmla="*/ 0 h 365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3656014">
                <a:moveTo>
                  <a:pt x="6096002" y="0"/>
                </a:moveTo>
                <a:cubicBezTo>
                  <a:pt x="8104174" y="0"/>
                  <a:pt x="9969760" y="209519"/>
                  <a:pt x="11517301" y="568339"/>
                </a:cubicBezTo>
                <a:lnTo>
                  <a:pt x="12191999" y="741496"/>
                </a:lnTo>
                <a:lnTo>
                  <a:pt x="12191999" y="3656014"/>
                </a:lnTo>
                <a:lnTo>
                  <a:pt x="0" y="3656014"/>
                </a:lnTo>
                <a:lnTo>
                  <a:pt x="0" y="741497"/>
                </a:lnTo>
                <a:lnTo>
                  <a:pt x="674702" y="568339"/>
                </a:lnTo>
                <a:cubicBezTo>
                  <a:pt x="2222243" y="209519"/>
                  <a:pt x="4087830" y="0"/>
                  <a:pt x="6096002" y="0"/>
                </a:cubicBezTo>
                <a:close/>
              </a:path>
            </a:pathLst>
          </a:custGeom>
          <a:solidFill>
            <a:schemeClr val="bg1"/>
          </a:solidFill>
          <a:ln>
            <a:noFill/>
          </a:ln>
          <a:effectLst>
            <a:outerShdw blurRad="381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lnSpc>
                <a:spcPct val="130000"/>
              </a:lnSpc>
            </a:pPr>
            <a:endParaRPr lang="zh-CN" altLang="en-US">
              <a:cs typeface="+mn-ea"/>
            </a:endParaRPr>
          </a:p>
        </p:txBody>
      </p:sp>
      <p:sp>
        <p:nvSpPr>
          <p:cNvPr id="48" name="标题 47">
            <a:extLst>
              <a:ext uri="{FF2B5EF4-FFF2-40B4-BE49-F238E27FC236}">
                <a16:creationId xmlns:a16="http://schemas.microsoft.com/office/drawing/2014/main" id="{253B7C5E-3F08-4EBF-9056-30949C85AEF8}"/>
              </a:ext>
            </a:extLst>
          </p:cNvPr>
          <p:cNvSpPr>
            <a:spLocks noGrp="1"/>
          </p:cNvSpPr>
          <p:nvPr userDrawn="1">
            <p:ph type="title" hasCustomPrompt="1"/>
          </p:nvPr>
        </p:nvSpPr>
        <p:spPr>
          <a:xfrm>
            <a:off x="515939" y="3758091"/>
            <a:ext cx="11160124" cy="1323439"/>
          </a:xfrm>
          <a:prstGeom prst="rect">
            <a:avLst/>
          </a:prstGeom>
          <a:noFill/>
        </p:spPr>
        <p:txBody>
          <a:bodyPr wrap="square" lIns="0" rtlCol="0">
            <a:spAutoFit/>
          </a:bodyPr>
          <a:lstStyle>
            <a:lvl1pPr algn="ctr">
              <a:lnSpc>
                <a:spcPct val="100000"/>
              </a:lnSpc>
              <a:defRPr lang="zh-CN" altLang="en-US" sz="4000" b="1" spc="100" dirty="0">
                <a:solidFill>
                  <a:schemeClr val="tx1"/>
                </a:solidFill>
                <a:latin typeface="+mn-ea"/>
                <a:ea typeface="+mn-ea"/>
                <a:cs typeface="+mn-ea"/>
              </a:defRPr>
            </a:lvl1pPr>
          </a:lstStyle>
          <a:p>
            <a:pPr marL="0" lvl="0"/>
            <a:r>
              <a:rPr lang="zh-CN" altLang="en-US" dirty="0"/>
              <a:t>北京理工大学</a:t>
            </a:r>
            <a:br>
              <a:rPr lang="zh-CN" altLang="en-US" dirty="0"/>
            </a:br>
            <a:r>
              <a:rPr lang="zh-CN" altLang="en-US" dirty="0"/>
              <a:t>毕业设计论文答辩模板</a:t>
            </a:r>
          </a:p>
        </p:txBody>
      </p:sp>
      <p:sp>
        <p:nvSpPr>
          <p:cNvPr id="38" name="文本占位符 53">
            <a:extLst>
              <a:ext uri="{FF2B5EF4-FFF2-40B4-BE49-F238E27FC236}">
                <a16:creationId xmlns:a16="http://schemas.microsoft.com/office/drawing/2014/main" id="{6465F7BF-7316-4A2A-9ECF-AB9E637FFCF4}"/>
              </a:ext>
            </a:extLst>
          </p:cNvPr>
          <p:cNvSpPr>
            <a:spLocks noGrp="1"/>
          </p:cNvSpPr>
          <p:nvPr userDrawn="1">
            <p:ph type="body" sz="quarter" idx="16" hasCustomPrompt="1"/>
          </p:nvPr>
        </p:nvSpPr>
        <p:spPr>
          <a:xfrm>
            <a:off x="4063320" y="5540739"/>
            <a:ext cx="4065361" cy="344710"/>
          </a:xfrm>
          <a:prstGeom prst="rect">
            <a:avLst/>
          </a:prstGeom>
          <a:noFill/>
        </p:spPr>
        <p:txBody>
          <a:bodyPr wrap="square" lIns="0" rtlCol="0" anchor="ctr" anchorCtr="0">
            <a:spAutoFit/>
          </a:bodyPr>
          <a:lstStyle>
            <a:lvl1pPr marL="0" indent="0" algn="ctr">
              <a:lnSpc>
                <a:spcPct val="130000"/>
              </a:lnSpc>
              <a:buNone/>
              <a:defRPr lang="zh-CN" altLang="en-US" sz="1400" spc="100" smtClean="0">
                <a:solidFill>
                  <a:schemeClr val="tx1">
                    <a:lumMod val="85000"/>
                    <a:lumOff val="15000"/>
                  </a:schemeClr>
                </a:solidFill>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a:lnSpc>
                <a:spcPct val="130000"/>
              </a:lnSpc>
            </a:pPr>
            <a:r>
              <a:rPr lang="zh-CN" altLang="en-US" dirty="0"/>
              <a:t>指导教师： </a:t>
            </a:r>
            <a:r>
              <a:rPr lang="en-US" altLang="zh-CN" dirty="0"/>
              <a:t>XXX	</a:t>
            </a:r>
            <a:r>
              <a:rPr lang="zh-CN" altLang="en-US" dirty="0"/>
              <a:t>答辩学生： 芃苇</a:t>
            </a:r>
          </a:p>
        </p:txBody>
      </p:sp>
      <p:cxnSp>
        <p:nvCxnSpPr>
          <p:cNvPr id="18" name="直接连接符 17">
            <a:extLst>
              <a:ext uri="{FF2B5EF4-FFF2-40B4-BE49-F238E27FC236}">
                <a16:creationId xmlns:a16="http://schemas.microsoft.com/office/drawing/2014/main" id="{598AF966-7C79-45DC-9C70-AB081DBECE7D}"/>
              </a:ext>
            </a:extLst>
          </p:cNvPr>
          <p:cNvCxnSpPr>
            <a:cxnSpLocks/>
          </p:cNvCxnSpPr>
          <p:nvPr userDrawn="1"/>
        </p:nvCxnSpPr>
        <p:spPr>
          <a:xfrm>
            <a:off x="2108522" y="5295418"/>
            <a:ext cx="7974957"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866200" y="944838"/>
            <a:ext cx="4510874" cy="1262604"/>
          </a:xfrm>
          <a:prstGeom prst="rect">
            <a:avLst/>
          </a:prstGeom>
        </p:spPr>
      </p:pic>
      <p:sp>
        <p:nvSpPr>
          <p:cNvPr id="51" name="文本框 50"/>
          <p:cNvSpPr txBox="1"/>
          <p:nvPr userDrawn="1"/>
        </p:nvSpPr>
        <p:spPr>
          <a:xfrm>
            <a:off x="150844" y="6088688"/>
            <a:ext cx="2156520" cy="617431"/>
          </a:xfrm>
          <a:prstGeom prst="rect">
            <a:avLst/>
          </a:prstGeom>
          <a:noFill/>
          <a:ln>
            <a:noFill/>
          </a:ln>
        </p:spPr>
        <p:txBody>
          <a:bodyPr wrap="square" lIns="180000" tIns="180000" rIns="180000" bIns="180000" rtlCol="0">
            <a:spAutoFit/>
          </a:bodyPr>
          <a:lstStyle/>
          <a:p>
            <a:pPr marL="0" marR="0" lvl="0" indent="0" algn="l" defTabSz="914400" rtl="0" eaLnBrk="0" fontAlgn="base" latinLnBrk="0" hangingPunct="0">
              <a:lnSpc>
                <a:spcPct val="130000"/>
              </a:lnSpc>
              <a:spcBef>
                <a:spcPct val="0"/>
              </a:spcBef>
              <a:spcAft>
                <a:spcPct val="0"/>
              </a:spcAft>
              <a:buClrTx/>
              <a:buSzTx/>
              <a:buFontTx/>
              <a:buNone/>
              <a:tabLst/>
              <a:defRPr/>
            </a:pPr>
            <a:r>
              <a:rPr lang="en-US" altLang="zh-CN" sz="1400" b="1" i="0" spc="100" dirty="0">
                <a:solidFill>
                  <a:schemeClr val="accent3"/>
                </a:solidFill>
                <a:latin typeface="+mn-ea"/>
                <a:ea typeface="+mn-ea"/>
              </a:rPr>
              <a:t>BIT</a:t>
            </a:r>
            <a:r>
              <a:rPr lang="en-US" altLang="zh-CN" sz="1400" b="0" i="0" spc="100" baseline="0" dirty="0">
                <a:solidFill>
                  <a:schemeClr val="accent3"/>
                </a:solidFill>
                <a:latin typeface="+mn-ea"/>
              </a:rPr>
              <a:t> </a:t>
            </a:r>
            <a:r>
              <a:rPr lang="en-US" altLang="zh-CN" sz="1400" b="1" i="0" spc="100" baseline="0" dirty="0">
                <a:solidFill>
                  <a:schemeClr val="accent3"/>
                </a:solidFill>
                <a:latin typeface="+mn-ea"/>
              </a:rPr>
              <a:t>|</a:t>
            </a:r>
            <a:r>
              <a:rPr lang="en-US" altLang="zh-CN" sz="1400" b="0" i="0" spc="100" baseline="0" dirty="0">
                <a:solidFill>
                  <a:schemeClr val="accent3"/>
                </a:solidFill>
                <a:latin typeface="+mn-ea"/>
              </a:rPr>
              <a:t> </a:t>
            </a:r>
            <a:r>
              <a:rPr lang="en-US" altLang="zh-CN" sz="1400" b="1" i="0" spc="100" baseline="0" dirty="0">
                <a:solidFill>
                  <a:schemeClr val="accent3"/>
                </a:solidFill>
                <a:latin typeface="+mn-ea"/>
              </a:rPr>
              <a:t>SINCE 1940</a:t>
            </a:r>
            <a:endParaRPr lang="zh-CN" altLang="en-US" sz="1400" b="1" i="0" spc="100" dirty="0">
              <a:solidFill>
                <a:schemeClr val="accent3"/>
              </a:solidFill>
              <a:latin typeface="微软雅黑 Light" panose="020B0502040204020203" pitchFamily="34" charset="-122"/>
              <a:ea typeface="微软雅黑 Light" panose="020B0502040204020203" pitchFamily="34" charset="-122"/>
            </a:endParaRPr>
          </a:p>
        </p:txBody>
      </p:sp>
      <p:grpSp>
        <p:nvGrpSpPr>
          <p:cNvPr id="52" name="组合 51"/>
          <p:cNvGrpSpPr/>
          <p:nvPr userDrawn="1"/>
        </p:nvGrpSpPr>
        <p:grpSpPr>
          <a:xfrm>
            <a:off x="10083479" y="6315185"/>
            <a:ext cx="1765866" cy="192031"/>
            <a:chOff x="598941" y="6399999"/>
            <a:chExt cx="2542613" cy="276499"/>
          </a:xfrm>
          <a:solidFill>
            <a:schemeClr val="bg1">
              <a:lumMod val="65000"/>
            </a:schemeClr>
          </a:solidFill>
        </p:grpSpPr>
        <p:grpSp>
          <p:nvGrpSpPr>
            <p:cNvPr id="53" name="组合 52">
              <a:extLst>
                <a:ext uri="{FF2B5EF4-FFF2-40B4-BE49-F238E27FC236}">
                  <a16:creationId xmlns:a16="http://schemas.microsoft.com/office/drawing/2014/main" id="{2B6AF4F4-F405-428E-ACB6-6C287CCD9962}"/>
                </a:ext>
              </a:extLst>
            </p:cNvPr>
            <p:cNvGrpSpPr/>
            <p:nvPr/>
          </p:nvGrpSpPr>
          <p:grpSpPr>
            <a:xfrm>
              <a:off x="2055693" y="6402621"/>
              <a:ext cx="1085861" cy="270805"/>
              <a:chOff x="10340336" y="2247899"/>
              <a:chExt cx="2724438" cy="679451"/>
            </a:xfrm>
            <a:grpFill/>
          </p:grpSpPr>
          <p:sp>
            <p:nvSpPr>
              <p:cNvPr id="89" name="Freeform 5">
                <a:extLst>
                  <a:ext uri="{FF2B5EF4-FFF2-40B4-BE49-F238E27FC236}">
                    <a16:creationId xmlns:a16="http://schemas.microsoft.com/office/drawing/2014/main" id="{7EF8326A-A460-4F1F-A35E-22F6C0E02782}"/>
                  </a:ext>
                </a:extLst>
              </p:cNvPr>
              <p:cNvSpPr>
                <a:spLocks/>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0" name="Freeform 6">
                <a:extLst>
                  <a:ext uri="{FF2B5EF4-FFF2-40B4-BE49-F238E27FC236}">
                    <a16:creationId xmlns:a16="http://schemas.microsoft.com/office/drawing/2014/main" id="{CC1FA68D-3307-481A-8E89-D3CB2E8693F4}"/>
                  </a:ext>
                </a:extLst>
              </p:cNvPr>
              <p:cNvSpPr>
                <a:spLocks/>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91" name="组合 90">
                <a:extLst>
                  <a:ext uri="{FF2B5EF4-FFF2-40B4-BE49-F238E27FC236}">
                    <a16:creationId xmlns:a16="http://schemas.microsoft.com/office/drawing/2014/main" id="{C7A6E3E5-9A1F-4E06-9E71-F1D7E5C11C32}"/>
                  </a:ext>
                </a:extLst>
              </p:cNvPr>
              <p:cNvGrpSpPr/>
              <p:nvPr/>
            </p:nvGrpSpPr>
            <p:grpSpPr>
              <a:xfrm>
                <a:off x="10340336" y="2247899"/>
                <a:ext cx="547688" cy="679451"/>
                <a:chOff x="5548313" y="2084388"/>
                <a:chExt cx="547688" cy="679451"/>
              </a:xfrm>
              <a:grpFill/>
            </p:grpSpPr>
            <p:sp>
              <p:nvSpPr>
                <p:cNvPr id="96"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92" name="组合 91">
                <a:extLst>
                  <a:ext uri="{FF2B5EF4-FFF2-40B4-BE49-F238E27FC236}">
                    <a16:creationId xmlns:a16="http://schemas.microsoft.com/office/drawing/2014/main" id="{B92E7EB9-3312-4310-B5FA-50F0FA6CFB99}"/>
                  </a:ext>
                </a:extLst>
              </p:cNvPr>
              <p:cNvGrpSpPr/>
              <p:nvPr/>
            </p:nvGrpSpPr>
            <p:grpSpPr>
              <a:xfrm>
                <a:off x="11192276" y="2400300"/>
                <a:ext cx="322175" cy="373063"/>
                <a:chOff x="3792874" y="3138488"/>
                <a:chExt cx="322175" cy="373063"/>
              </a:xfrm>
              <a:grpFill/>
            </p:grpSpPr>
            <p:sp>
              <p:nvSpPr>
                <p:cNvPr id="93"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6">
                  <a:extLst>
                    <a:ext uri="{FF2B5EF4-FFF2-40B4-BE49-F238E27FC236}">
                      <a16:creationId xmlns:a16="http://schemas.microsoft.com/office/drawing/2014/main" id="{FB4C6AFE-87EF-4FB7-829C-F7529116EE44}"/>
                    </a:ext>
                  </a:extLst>
                </p:cNvPr>
                <p:cNvSpPr>
                  <a:spLocks/>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7">
                  <a:extLst>
                    <a:ext uri="{FF2B5EF4-FFF2-40B4-BE49-F238E27FC236}">
                      <a16:creationId xmlns:a16="http://schemas.microsoft.com/office/drawing/2014/main" id="{7BBE01C1-D3BA-489E-BE5E-C63059DA7AF9}"/>
                    </a:ext>
                  </a:extLst>
                </p:cNvPr>
                <p:cNvSpPr>
                  <a:spLocks/>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54" name="组合 53">
              <a:extLst>
                <a:ext uri="{FF2B5EF4-FFF2-40B4-BE49-F238E27FC236}">
                  <a16:creationId xmlns:a16="http://schemas.microsoft.com/office/drawing/2014/main" id="{E582171C-E91E-4DDB-B720-D9EDE8C54B5C}"/>
                </a:ext>
              </a:extLst>
            </p:cNvPr>
            <p:cNvGrpSpPr/>
            <p:nvPr/>
          </p:nvGrpSpPr>
          <p:grpSpPr>
            <a:xfrm>
              <a:off x="598941" y="6399999"/>
              <a:ext cx="1102619" cy="276499"/>
              <a:chOff x="6738929" y="2270918"/>
              <a:chExt cx="2766486" cy="693738"/>
            </a:xfrm>
            <a:grpFill/>
          </p:grpSpPr>
          <p:grpSp>
            <p:nvGrpSpPr>
              <p:cNvPr id="55" name="组合 54">
                <a:extLst>
                  <a:ext uri="{FF2B5EF4-FFF2-40B4-BE49-F238E27FC236}">
                    <a16:creationId xmlns:a16="http://schemas.microsoft.com/office/drawing/2014/main" id="{4EB45816-40C4-4065-9181-C29D2BECD84E}"/>
                  </a:ext>
                </a:extLst>
              </p:cNvPr>
              <p:cNvGrpSpPr/>
              <p:nvPr/>
            </p:nvGrpSpPr>
            <p:grpSpPr>
              <a:xfrm>
                <a:off x="8180494" y="2355056"/>
                <a:ext cx="484188" cy="509588"/>
                <a:chOff x="6113463" y="3541713"/>
                <a:chExt cx="484188" cy="509588"/>
              </a:xfrm>
              <a:grpFill/>
            </p:grpSpPr>
            <p:sp>
              <p:nvSpPr>
                <p:cNvPr id="87"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6" name="组合 55">
                <a:extLst>
                  <a:ext uri="{FF2B5EF4-FFF2-40B4-BE49-F238E27FC236}">
                    <a16:creationId xmlns:a16="http://schemas.microsoft.com/office/drawing/2014/main" id="{C43281D5-D15F-4210-8FEF-5D0B83A54FD6}"/>
                  </a:ext>
                </a:extLst>
              </p:cNvPr>
              <p:cNvGrpSpPr/>
              <p:nvPr/>
            </p:nvGrpSpPr>
            <p:grpSpPr>
              <a:xfrm>
                <a:off x="6738929" y="2270918"/>
                <a:ext cx="549275" cy="693738"/>
                <a:chOff x="6108700" y="2066926"/>
                <a:chExt cx="549275" cy="693738"/>
              </a:xfrm>
              <a:grpFill/>
            </p:grpSpPr>
            <p:sp>
              <p:nvSpPr>
                <p:cNvPr id="85"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7" name="组合 56">
                <a:extLst>
                  <a:ext uri="{FF2B5EF4-FFF2-40B4-BE49-F238E27FC236}">
                    <a16:creationId xmlns:a16="http://schemas.microsoft.com/office/drawing/2014/main" id="{CD1C2EA2-DECB-4C4E-997D-8417E76BE944}"/>
                  </a:ext>
                </a:extLst>
              </p:cNvPr>
              <p:cNvGrpSpPr/>
              <p:nvPr/>
            </p:nvGrpSpPr>
            <p:grpSpPr>
              <a:xfrm>
                <a:off x="7532962" y="2451100"/>
                <a:ext cx="368300" cy="317500"/>
                <a:chOff x="6186488" y="2930526"/>
                <a:chExt cx="368300" cy="317500"/>
              </a:xfrm>
              <a:grpFill/>
            </p:grpSpPr>
            <p:sp>
              <p:nvSpPr>
                <p:cNvPr id="60"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8" name="Freeform 11">
                <a:extLst>
                  <a:ext uri="{FF2B5EF4-FFF2-40B4-BE49-F238E27FC236}">
                    <a16:creationId xmlns:a16="http://schemas.microsoft.com/office/drawing/2014/main" id="{9E7CBDC3-9BA0-4307-8967-3267E5966ED9}"/>
                  </a:ext>
                </a:extLst>
              </p:cNvPr>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9" name="Freeform 12">
                <a:extLst>
                  <a:ext uri="{FF2B5EF4-FFF2-40B4-BE49-F238E27FC236}">
                    <a16:creationId xmlns:a16="http://schemas.microsoft.com/office/drawing/2014/main" id="{D88D9717-3185-4A77-8E18-2A8659D441F7}"/>
                  </a:ext>
                </a:extLst>
              </p:cNvPr>
              <p:cNvSpPr>
                <a:spLocks/>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spTree>
    <p:extLst>
      <p:ext uri="{BB962C8B-B14F-4D97-AF65-F5344CB8AC3E}">
        <p14:creationId xmlns:p14="http://schemas.microsoft.com/office/powerpoint/2010/main" val="271404605"/>
      </p:ext>
    </p:extLst>
  </p:cSld>
  <p:clrMapOvr>
    <a:masterClrMapping/>
  </p:clrMapOvr>
  <p:transition spd="med">
    <p:fade/>
  </p:transition>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封面样式3-首页">
    <p:spTree>
      <p:nvGrpSpPr>
        <p:cNvPr id="1" name=""/>
        <p:cNvGrpSpPr/>
        <p:nvPr/>
      </p:nvGrpSpPr>
      <p:grpSpPr>
        <a:xfrm>
          <a:off x="0" y="0"/>
          <a:ext cx="0" cy="0"/>
          <a:chOff x="0" y="0"/>
          <a:chExt cx="0" cy="0"/>
        </a:xfrm>
      </p:grpSpPr>
      <p:pic>
        <p:nvPicPr>
          <p:cNvPr id="6" name="图片 5"/>
          <p:cNvPicPr>
            <a:picLocks noChangeAspect="1"/>
          </p:cNvPicPr>
          <p:nvPr userDrawn="1"/>
        </p:nvPicPr>
        <p:blipFill rotWithShape="1">
          <a:blip r:embed="rId2" cstate="hqprint">
            <a:extLst>
              <a:ext uri="{28A0092B-C50C-407E-A947-70E740481C1C}">
                <a14:useLocalDpi xmlns:a14="http://schemas.microsoft.com/office/drawing/2010/main"/>
              </a:ext>
            </a:extLst>
          </a:blip>
          <a:srcRect l="128" r="23340"/>
          <a:stretch/>
        </p:blipFill>
        <p:spPr>
          <a:xfrm>
            <a:off x="4303956" y="0"/>
            <a:ext cx="7888043" cy="6858000"/>
          </a:xfrm>
          <a:prstGeom prst="rect">
            <a:avLst/>
          </a:prstGeom>
        </p:spPr>
      </p:pic>
      <p:sp>
        <p:nvSpPr>
          <p:cNvPr id="7" name="矩形 6">
            <a:extLst>
              <a:ext uri="{FF2B5EF4-FFF2-40B4-BE49-F238E27FC236}">
                <a16:creationId xmlns:a16="http://schemas.microsoft.com/office/drawing/2014/main" id="{84971C8F-15BA-41DC-9278-53FA77C2E557}"/>
              </a:ext>
            </a:extLst>
          </p:cNvPr>
          <p:cNvSpPr/>
          <p:nvPr userDrawn="1"/>
        </p:nvSpPr>
        <p:spPr>
          <a:xfrm>
            <a:off x="-1" y="0"/>
            <a:ext cx="12192000" cy="6858000"/>
          </a:xfrm>
          <a:prstGeom prst="rect">
            <a:avLst/>
          </a:prstGeom>
          <a:gradFill>
            <a:gsLst>
              <a:gs pos="100000">
                <a:schemeClr val="accent1">
                  <a:lumMod val="100000"/>
                  <a:alpha val="0"/>
                </a:schemeClr>
              </a:gs>
              <a:gs pos="50000">
                <a:schemeClr val="accent1">
                  <a:lumMod val="100000"/>
                </a:schemeClr>
              </a:gs>
              <a:gs pos="0">
                <a:schemeClr val="accent1">
                  <a:lumMod val="10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3" name="图片 12"/>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540452" y="479393"/>
            <a:ext cx="2203058" cy="616640"/>
          </a:xfrm>
          <a:prstGeom prst="rect">
            <a:avLst/>
          </a:prstGeom>
        </p:spPr>
      </p:pic>
      <p:grpSp>
        <p:nvGrpSpPr>
          <p:cNvPr id="15" name="组合 14"/>
          <p:cNvGrpSpPr/>
          <p:nvPr userDrawn="1"/>
        </p:nvGrpSpPr>
        <p:grpSpPr>
          <a:xfrm>
            <a:off x="706026" y="5927166"/>
            <a:ext cx="4041392" cy="448671"/>
            <a:chOff x="582366" y="5719539"/>
            <a:chExt cx="6136451" cy="681262"/>
          </a:xfrm>
          <a:gradFill flip="none" rotWithShape="1">
            <a:gsLst>
              <a:gs pos="100000">
                <a:schemeClr val="bg1">
                  <a:alpha val="12000"/>
                </a:schemeClr>
              </a:gs>
              <a:gs pos="0">
                <a:schemeClr val="bg1">
                  <a:alpha val="4000"/>
                </a:schemeClr>
              </a:gs>
            </a:gsLst>
            <a:lin ang="16200000" scaled="1"/>
            <a:tileRect/>
          </a:gradFill>
        </p:grpSpPr>
        <p:grpSp>
          <p:nvGrpSpPr>
            <p:cNvPr id="16" name="组合 15">
              <a:extLst>
                <a:ext uri="{FF2B5EF4-FFF2-40B4-BE49-F238E27FC236}">
                  <a16:creationId xmlns:a16="http://schemas.microsoft.com/office/drawing/2014/main" id="{2B6AF4F4-F405-428E-ACB6-6C287CCD9962}"/>
                </a:ext>
              </a:extLst>
            </p:cNvPr>
            <p:cNvGrpSpPr/>
            <p:nvPr/>
          </p:nvGrpSpPr>
          <p:grpSpPr>
            <a:xfrm>
              <a:off x="4043374" y="5725999"/>
              <a:ext cx="2675443" cy="667232"/>
              <a:chOff x="10340336" y="2247899"/>
              <a:chExt cx="2724438" cy="679451"/>
            </a:xfrm>
            <a:grpFill/>
          </p:grpSpPr>
          <p:sp>
            <p:nvSpPr>
              <p:cNvPr id="30" name="Freeform 5">
                <a:extLst>
                  <a:ext uri="{FF2B5EF4-FFF2-40B4-BE49-F238E27FC236}">
                    <a16:creationId xmlns:a16="http://schemas.microsoft.com/office/drawing/2014/main" id="{7EF8326A-A460-4F1F-A35E-22F6C0E02782}"/>
                  </a:ext>
                </a:extLst>
              </p:cNvPr>
              <p:cNvSpPr>
                <a:spLocks/>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1" name="Freeform 6">
                <a:extLst>
                  <a:ext uri="{FF2B5EF4-FFF2-40B4-BE49-F238E27FC236}">
                    <a16:creationId xmlns:a16="http://schemas.microsoft.com/office/drawing/2014/main" id="{CC1FA68D-3307-481A-8E89-D3CB2E8693F4}"/>
                  </a:ext>
                </a:extLst>
              </p:cNvPr>
              <p:cNvSpPr>
                <a:spLocks/>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32" name="组合 31">
                <a:extLst>
                  <a:ext uri="{FF2B5EF4-FFF2-40B4-BE49-F238E27FC236}">
                    <a16:creationId xmlns:a16="http://schemas.microsoft.com/office/drawing/2014/main" id="{C7A6E3E5-9A1F-4E06-9E71-F1D7E5C11C32}"/>
                  </a:ext>
                </a:extLst>
              </p:cNvPr>
              <p:cNvGrpSpPr/>
              <p:nvPr/>
            </p:nvGrpSpPr>
            <p:grpSpPr>
              <a:xfrm>
                <a:off x="10340336" y="2247899"/>
                <a:ext cx="547688" cy="679451"/>
                <a:chOff x="5548313" y="2084388"/>
                <a:chExt cx="547688" cy="679451"/>
              </a:xfrm>
              <a:grpFill/>
            </p:grpSpPr>
            <p:sp>
              <p:nvSpPr>
                <p:cNvPr id="37"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3" name="组合 32">
                <a:extLst>
                  <a:ext uri="{FF2B5EF4-FFF2-40B4-BE49-F238E27FC236}">
                    <a16:creationId xmlns:a16="http://schemas.microsoft.com/office/drawing/2014/main" id="{B92E7EB9-3312-4310-B5FA-50F0FA6CFB99}"/>
                  </a:ext>
                </a:extLst>
              </p:cNvPr>
              <p:cNvGrpSpPr/>
              <p:nvPr/>
            </p:nvGrpSpPr>
            <p:grpSpPr>
              <a:xfrm>
                <a:off x="11192276" y="2400300"/>
                <a:ext cx="322175" cy="373063"/>
                <a:chOff x="3792874" y="3138488"/>
                <a:chExt cx="322175" cy="373063"/>
              </a:xfrm>
              <a:grpFill/>
            </p:grpSpPr>
            <p:sp>
              <p:nvSpPr>
                <p:cNvPr id="34"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6">
                  <a:extLst>
                    <a:ext uri="{FF2B5EF4-FFF2-40B4-BE49-F238E27FC236}">
                      <a16:creationId xmlns:a16="http://schemas.microsoft.com/office/drawing/2014/main" id="{FB4C6AFE-87EF-4FB7-829C-F7529116EE44}"/>
                    </a:ext>
                  </a:extLst>
                </p:cNvPr>
                <p:cNvSpPr>
                  <a:spLocks/>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7">
                  <a:extLst>
                    <a:ext uri="{FF2B5EF4-FFF2-40B4-BE49-F238E27FC236}">
                      <a16:creationId xmlns:a16="http://schemas.microsoft.com/office/drawing/2014/main" id="{7BBE01C1-D3BA-489E-BE5E-C63059DA7AF9}"/>
                    </a:ext>
                  </a:extLst>
                </p:cNvPr>
                <p:cNvSpPr>
                  <a:spLocks/>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17" name="组合 16">
              <a:extLst>
                <a:ext uri="{FF2B5EF4-FFF2-40B4-BE49-F238E27FC236}">
                  <a16:creationId xmlns:a16="http://schemas.microsoft.com/office/drawing/2014/main" id="{E582171C-E91E-4DDB-B720-D9EDE8C54B5C}"/>
                </a:ext>
              </a:extLst>
            </p:cNvPr>
            <p:cNvGrpSpPr/>
            <p:nvPr/>
          </p:nvGrpSpPr>
          <p:grpSpPr>
            <a:xfrm>
              <a:off x="582366" y="5719539"/>
              <a:ext cx="2716733" cy="681262"/>
              <a:chOff x="6738929" y="2270918"/>
              <a:chExt cx="2766486" cy="693738"/>
            </a:xfrm>
            <a:grpFill/>
          </p:grpSpPr>
          <p:grpSp>
            <p:nvGrpSpPr>
              <p:cNvPr id="18" name="组合 17">
                <a:extLst>
                  <a:ext uri="{FF2B5EF4-FFF2-40B4-BE49-F238E27FC236}">
                    <a16:creationId xmlns:a16="http://schemas.microsoft.com/office/drawing/2014/main" id="{4EB45816-40C4-4065-9181-C29D2BECD84E}"/>
                  </a:ext>
                </a:extLst>
              </p:cNvPr>
              <p:cNvGrpSpPr/>
              <p:nvPr/>
            </p:nvGrpSpPr>
            <p:grpSpPr>
              <a:xfrm>
                <a:off x="8180494" y="2355056"/>
                <a:ext cx="484188" cy="509588"/>
                <a:chOff x="6113463" y="3541713"/>
                <a:chExt cx="484188" cy="509588"/>
              </a:xfrm>
              <a:grpFill/>
            </p:grpSpPr>
            <p:sp>
              <p:nvSpPr>
                <p:cNvPr id="28"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9" name="组合 18">
                <a:extLst>
                  <a:ext uri="{FF2B5EF4-FFF2-40B4-BE49-F238E27FC236}">
                    <a16:creationId xmlns:a16="http://schemas.microsoft.com/office/drawing/2014/main" id="{C43281D5-D15F-4210-8FEF-5D0B83A54FD6}"/>
                  </a:ext>
                </a:extLst>
              </p:cNvPr>
              <p:cNvGrpSpPr/>
              <p:nvPr/>
            </p:nvGrpSpPr>
            <p:grpSpPr>
              <a:xfrm>
                <a:off x="6738929" y="2270918"/>
                <a:ext cx="549275" cy="693738"/>
                <a:chOff x="6108700" y="2066926"/>
                <a:chExt cx="549275" cy="693738"/>
              </a:xfrm>
              <a:grpFill/>
            </p:grpSpPr>
            <p:sp>
              <p:nvSpPr>
                <p:cNvPr id="26"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 name="组合 19">
                <a:extLst>
                  <a:ext uri="{FF2B5EF4-FFF2-40B4-BE49-F238E27FC236}">
                    <a16:creationId xmlns:a16="http://schemas.microsoft.com/office/drawing/2014/main" id="{CD1C2EA2-DECB-4C4E-997D-8417E76BE944}"/>
                  </a:ext>
                </a:extLst>
              </p:cNvPr>
              <p:cNvGrpSpPr/>
              <p:nvPr/>
            </p:nvGrpSpPr>
            <p:grpSpPr>
              <a:xfrm>
                <a:off x="7532962" y="2451100"/>
                <a:ext cx="368300" cy="317500"/>
                <a:chOff x="6186488" y="2930526"/>
                <a:chExt cx="368300" cy="317500"/>
              </a:xfrm>
              <a:grpFill/>
            </p:grpSpPr>
            <p:sp>
              <p:nvSpPr>
                <p:cNvPr id="23"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1" name="Freeform 11">
                <a:extLst>
                  <a:ext uri="{FF2B5EF4-FFF2-40B4-BE49-F238E27FC236}">
                    <a16:creationId xmlns:a16="http://schemas.microsoft.com/office/drawing/2014/main" id="{9E7CBDC3-9BA0-4307-8967-3267E5966ED9}"/>
                  </a:ext>
                </a:extLst>
              </p:cNvPr>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12">
                <a:extLst>
                  <a:ext uri="{FF2B5EF4-FFF2-40B4-BE49-F238E27FC236}">
                    <a16:creationId xmlns:a16="http://schemas.microsoft.com/office/drawing/2014/main" id="{D88D9717-3185-4A77-8E18-2A8659D441F7}"/>
                  </a:ext>
                </a:extLst>
              </p:cNvPr>
              <p:cNvSpPr>
                <a:spLocks/>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spTree>
    <p:extLst>
      <p:ext uri="{BB962C8B-B14F-4D97-AF65-F5344CB8AC3E}">
        <p14:creationId xmlns:p14="http://schemas.microsoft.com/office/powerpoint/2010/main" val="983365079"/>
      </p:ext>
    </p:extLst>
  </p:cSld>
  <p:clrMapOvr>
    <a:masterClrMapping/>
  </p:clrMapOvr>
  <p:transition spd="med">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封面样式3-尾页">
    <p:spTree>
      <p:nvGrpSpPr>
        <p:cNvPr id="1" name=""/>
        <p:cNvGrpSpPr/>
        <p:nvPr/>
      </p:nvGrpSpPr>
      <p:grpSpPr>
        <a:xfrm>
          <a:off x="0" y="0"/>
          <a:ext cx="0" cy="0"/>
          <a:chOff x="0" y="0"/>
          <a:chExt cx="0" cy="0"/>
        </a:xfrm>
      </p:grpSpPr>
      <p:pic>
        <p:nvPicPr>
          <p:cNvPr id="6" name="图片 5"/>
          <p:cNvPicPr>
            <a:picLocks noChangeAspect="1"/>
          </p:cNvPicPr>
          <p:nvPr userDrawn="1"/>
        </p:nvPicPr>
        <p:blipFill rotWithShape="1">
          <a:blip r:embed="rId2" cstate="hqprint">
            <a:extLst>
              <a:ext uri="{28A0092B-C50C-407E-A947-70E740481C1C}">
                <a14:useLocalDpi xmlns:a14="http://schemas.microsoft.com/office/drawing/2010/main"/>
              </a:ext>
            </a:extLst>
          </a:blip>
          <a:srcRect l="15573" r="198"/>
          <a:stretch/>
        </p:blipFill>
        <p:spPr>
          <a:xfrm>
            <a:off x="0" y="0"/>
            <a:ext cx="8678174" cy="6858000"/>
          </a:xfrm>
          <a:prstGeom prst="rect">
            <a:avLst/>
          </a:prstGeom>
        </p:spPr>
      </p:pic>
      <p:sp>
        <p:nvSpPr>
          <p:cNvPr id="7" name="矩形 6">
            <a:extLst>
              <a:ext uri="{FF2B5EF4-FFF2-40B4-BE49-F238E27FC236}">
                <a16:creationId xmlns:a16="http://schemas.microsoft.com/office/drawing/2014/main" id="{84971C8F-15BA-41DC-9278-53FA77C2E557}"/>
              </a:ext>
            </a:extLst>
          </p:cNvPr>
          <p:cNvSpPr/>
          <p:nvPr userDrawn="1"/>
        </p:nvSpPr>
        <p:spPr>
          <a:xfrm>
            <a:off x="0" y="0"/>
            <a:ext cx="12191999" cy="6858000"/>
          </a:xfrm>
          <a:prstGeom prst="rect">
            <a:avLst/>
          </a:prstGeom>
          <a:gradFill flip="none" rotWithShape="1">
            <a:gsLst>
              <a:gs pos="0">
                <a:schemeClr val="accent1">
                  <a:lumMod val="100000"/>
                  <a:alpha val="0"/>
                </a:schemeClr>
              </a:gs>
              <a:gs pos="59000">
                <a:schemeClr val="accent1">
                  <a:lumMod val="100000"/>
                </a:schemeClr>
              </a:gs>
              <a:gs pos="100000">
                <a:schemeClr val="accent1">
                  <a:lumMod val="100000"/>
                </a:schemeClr>
              </a:gs>
            </a:gsLst>
            <a:lin ang="20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4" name="图片 13"/>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403566" y="501046"/>
            <a:ext cx="2203058" cy="616640"/>
          </a:xfrm>
          <a:prstGeom prst="rect">
            <a:avLst/>
          </a:prstGeom>
        </p:spPr>
      </p:pic>
      <p:grpSp>
        <p:nvGrpSpPr>
          <p:cNvPr id="15" name="组合 14"/>
          <p:cNvGrpSpPr/>
          <p:nvPr userDrawn="1"/>
        </p:nvGrpSpPr>
        <p:grpSpPr>
          <a:xfrm>
            <a:off x="7382858" y="5927166"/>
            <a:ext cx="4041392" cy="448671"/>
            <a:chOff x="582366" y="5719539"/>
            <a:chExt cx="6136451" cy="681262"/>
          </a:xfrm>
          <a:gradFill flip="none" rotWithShape="1">
            <a:gsLst>
              <a:gs pos="100000">
                <a:schemeClr val="bg1">
                  <a:alpha val="12000"/>
                </a:schemeClr>
              </a:gs>
              <a:gs pos="0">
                <a:schemeClr val="bg1">
                  <a:alpha val="4000"/>
                </a:schemeClr>
              </a:gs>
            </a:gsLst>
            <a:lin ang="16200000" scaled="1"/>
            <a:tileRect/>
          </a:gradFill>
        </p:grpSpPr>
        <p:grpSp>
          <p:nvGrpSpPr>
            <p:cNvPr id="16" name="组合 15">
              <a:extLst>
                <a:ext uri="{FF2B5EF4-FFF2-40B4-BE49-F238E27FC236}">
                  <a16:creationId xmlns:a16="http://schemas.microsoft.com/office/drawing/2014/main" id="{2B6AF4F4-F405-428E-ACB6-6C287CCD9962}"/>
                </a:ext>
              </a:extLst>
            </p:cNvPr>
            <p:cNvGrpSpPr/>
            <p:nvPr/>
          </p:nvGrpSpPr>
          <p:grpSpPr>
            <a:xfrm>
              <a:off x="4043374" y="5725999"/>
              <a:ext cx="2675443" cy="667232"/>
              <a:chOff x="10340336" y="2247899"/>
              <a:chExt cx="2724438" cy="679451"/>
            </a:xfrm>
            <a:grpFill/>
          </p:grpSpPr>
          <p:sp>
            <p:nvSpPr>
              <p:cNvPr id="30" name="Freeform 5">
                <a:extLst>
                  <a:ext uri="{FF2B5EF4-FFF2-40B4-BE49-F238E27FC236}">
                    <a16:creationId xmlns:a16="http://schemas.microsoft.com/office/drawing/2014/main" id="{7EF8326A-A460-4F1F-A35E-22F6C0E02782}"/>
                  </a:ext>
                </a:extLst>
              </p:cNvPr>
              <p:cNvSpPr>
                <a:spLocks/>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1" name="Freeform 6">
                <a:extLst>
                  <a:ext uri="{FF2B5EF4-FFF2-40B4-BE49-F238E27FC236}">
                    <a16:creationId xmlns:a16="http://schemas.microsoft.com/office/drawing/2014/main" id="{CC1FA68D-3307-481A-8E89-D3CB2E8693F4}"/>
                  </a:ext>
                </a:extLst>
              </p:cNvPr>
              <p:cNvSpPr>
                <a:spLocks/>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32" name="组合 31">
                <a:extLst>
                  <a:ext uri="{FF2B5EF4-FFF2-40B4-BE49-F238E27FC236}">
                    <a16:creationId xmlns:a16="http://schemas.microsoft.com/office/drawing/2014/main" id="{C7A6E3E5-9A1F-4E06-9E71-F1D7E5C11C32}"/>
                  </a:ext>
                </a:extLst>
              </p:cNvPr>
              <p:cNvGrpSpPr/>
              <p:nvPr/>
            </p:nvGrpSpPr>
            <p:grpSpPr>
              <a:xfrm>
                <a:off x="10340336" y="2247899"/>
                <a:ext cx="547688" cy="679451"/>
                <a:chOff x="5548313" y="2084388"/>
                <a:chExt cx="547688" cy="679451"/>
              </a:xfrm>
              <a:grpFill/>
            </p:grpSpPr>
            <p:sp>
              <p:nvSpPr>
                <p:cNvPr id="37"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3" name="组合 32">
                <a:extLst>
                  <a:ext uri="{FF2B5EF4-FFF2-40B4-BE49-F238E27FC236}">
                    <a16:creationId xmlns:a16="http://schemas.microsoft.com/office/drawing/2014/main" id="{B92E7EB9-3312-4310-B5FA-50F0FA6CFB99}"/>
                  </a:ext>
                </a:extLst>
              </p:cNvPr>
              <p:cNvGrpSpPr/>
              <p:nvPr/>
            </p:nvGrpSpPr>
            <p:grpSpPr>
              <a:xfrm>
                <a:off x="11192276" y="2400300"/>
                <a:ext cx="322175" cy="373063"/>
                <a:chOff x="3792874" y="3138488"/>
                <a:chExt cx="322175" cy="373063"/>
              </a:xfrm>
              <a:grpFill/>
            </p:grpSpPr>
            <p:sp>
              <p:nvSpPr>
                <p:cNvPr id="34"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6">
                  <a:extLst>
                    <a:ext uri="{FF2B5EF4-FFF2-40B4-BE49-F238E27FC236}">
                      <a16:creationId xmlns:a16="http://schemas.microsoft.com/office/drawing/2014/main" id="{FB4C6AFE-87EF-4FB7-829C-F7529116EE44}"/>
                    </a:ext>
                  </a:extLst>
                </p:cNvPr>
                <p:cNvSpPr>
                  <a:spLocks/>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7">
                  <a:extLst>
                    <a:ext uri="{FF2B5EF4-FFF2-40B4-BE49-F238E27FC236}">
                      <a16:creationId xmlns:a16="http://schemas.microsoft.com/office/drawing/2014/main" id="{7BBE01C1-D3BA-489E-BE5E-C63059DA7AF9}"/>
                    </a:ext>
                  </a:extLst>
                </p:cNvPr>
                <p:cNvSpPr>
                  <a:spLocks/>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17" name="组合 16">
              <a:extLst>
                <a:ext uri="{FF2B5EF4-FFF2-40B4-BE49-F238E27FC236}">
                  <a16:creationId xmlns:a16="http://schemas.microsoft.com/office/drawing/2014/main" id="{E582171C-E91E-4DDB-B720-D9EDE8C54B5C}"/>
                </a:ext>
              </a:extLst>
            </p:cNvPr>
            <p:cNvGrpSpPr/>
            <p:nvPr/>
          </p:nvGrpSpPr>
          <p:grpSpPr>
            <a:xfrm>
              <a:off x="582366" y="5719539"/>
              <a:ext cx="2716733" cy="681262"/>
              <a:chOff x="6738929" y="2270918"/>
              <a:chExt cx="2766486" cy="693738"/>
            </a:xfrm>
            <a:grpFill/>
          </p:grpSpPr>
          <p:grpSp>
            <p:nvGrpSpPr>
              <p:cNvPr id="18" name="组合 17">
                <a:extLst>
                  <a:ext uri="{FF2B5EF4-FFF2-40B4-BE49-F238E27FC236}">
                    <a16:creationId xmlns:a16="http://schemas.microsoft.com/office/drawing/2014/main" id="{4EB45816-40C4-4065-9181-C29D2BECD84E}"/>
                  </a:ext>
                </a:extLst>
              </p:cNvPr>
              <p:cNvGrpSpPr/>
              <p:nvPr/>
            </p:nvGrpSpPr>
            <p:grpSpPr>
              <a:xfrm>
                <a:off x="8180494" y="2355056"/>
                <a:ext cx="484188" cy="509588"/>
                <a:chOff x="6113463" y="3541713"/>
                <a:chExt cx="484188" cy="509588"/>
              </a:xfrm>
              <a:grpFill/>
            </p:grpSpPr>
            <p:sp>
              <p:nvSpPr>
                <p:cNvPr id="28"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9" name="组合 18">
                <a:extLst>
                  <a:ext uri="{FF2B5EF4-FFF2-40B4-BE49-F238E27FC236}">
                    <a16:creationId xmlns:a16="http://schemas.microsoft.com/office/drawing/2014/main" id="{C43281D5-D15F-4210-8FEF-5D0B83A54FD6}"/>
                  </a:ext>
                </a:extLst>
              </p:cNvPr>
              <p:cNvGrpSpPr/>
              <p:nvPr/>
            </p:nvGrpSpPr>
            <p:grpSpPr>
              <a:xfrm>
                <a:off x="6738929" y="2270918"/>
                <a:ext cx="549275" cy="693738"/>
                <a:chOff x="6108700" y="2066926"/>
                <a:chExt cx="549275" cy="693738"/>
              </a:xfrm>
              <a:grpFill/>
            </p:grpSpPr>
            <p:sp>
              <p:nvSpPr>
                <p:cNvPr id="26"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 name="组合 19">
                <a:extLst>
                  <a:ext uri="{FF2B5EF4-FFF2-40B4-BE49-F238E27FC236}">
                    <a16:creationId xmlns:a16="http://schemas.microsoft.com/office/drawing/2014/main" id="{CD1C2EA2-DECB-4C4E-997D-8417E76BE944}"/>
                  </a:ext>
                </a:extLst>
              </p:cNvPr>
              <p:cNvGrpSpPr/>
              <p:nvPr/>
            </p:nvGrpSpPr>
            <p:grpSpPr>
              <a:xfrm>
                <a:off x="7532962" y="2451100"/>
                <a:ext cx="368300" cy="317500"/>
                <a:chOff x="6186488" y="2930526"/>
                <a:chExt cx="368300" cy="317500"/>
              </a:xfrm>
              <a:grpFill/>
            </p:grpSpPr>
            <p:sp>
              <p:nvSpPr>
                <p:cNvPr id="23"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1" name="Freeform 11">
                <a:extLst>
                  <a:ext uri="{FF2B5EF4-FFF2-40B4-BE49-F238E27FC236}">
                    <a16:creationId xmlns:a16="http://schemas.microsoft.com/office/drawing/2014/main" id="{9E7CBDC3-9BA0-4307-8967-3267E5966ED9}"/>
                  </a:ext>
                </a:extLst>
              </p:cNvPr>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12">
                <a:extLst>
                  <a:ext uri="{FF2B5EF4-FFF2-40B4-BE49-F238E27FC236}">
                    <a16:creationId xmlns:a16="http://schemas.microsoft.com/office/drawing/2014/main" id="{D88D9717-3185-4A77-8E18-2A8659D441F7}"/>
                  </a:ext>
                </a:extLst>
              </p:cNvPr>
              <p:cNvSpPr>
                <a:spLocks/>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spTree>
    <p:extLst>
      <p:ext uri="{BB962C8B-B14F-4D97-AF65-F5344CB8AC3E}">
        <p14:creationId xmlns:p14="http://schemas.microsoft.com/office/powerpoint/2010/main" val="1503567947"/>
      </p:ext>
    </p:extLst>
  </p:cSld>
  <p:clrMapOvr>
    <a:masterClrMapping/>
  </p:clrMapOvr>
  <p:transition spd="med">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封面样式4-首页">
    <p:spTree>
      <p:nvGrpSpPr>
        <p:cNvPr id="1" name=""/>
        <p:cNvGrpSpPr/>
        <p:nvPr/>
      </p:nvGrpSpPr>
      <p:grpSpPr>
        <a:xfrm>
          <a:off x="0" y="0"/>
          <a:ext cx="0" cy="0"/>
          <a:chOff x="0" y="0"/>
          <a:chExt cx="0" cy="0"/>
        </a:xfrm>
      </p:grpSpPr>
      <p:pic>
        <p:nvPicPr>
          <p:cNvPr id="39" name="图片 38"/>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4768810" y="7452"/>
            <a:ext cx="7423189" cy="6850548"/>
          </a:xfrm>
          <a:prstGeom prst="rect">
            <a:avLst/>
          </a:prstGeom>
        </p:spPr>
      </p:pic>
      <p:sp>
        <p:nvSpPr>
          <p:cNvPr id="7" name="矩形 6">
            <a:extLst>
              <a:ext uri="{FF2B5EF4-FFF2-40B4-BE49-F238E27FC236}">
                <a16:creationId xmlns:a16="http://schemas.microsoft.com/office/drawing/2014/main" id="{84971C8F-15BA-41DC-9278-53FA77C2E557}"/>
              </a:ext>
            </a:extLst>
          </p:cNvPr>
          <p:cNvSpPr/>
          <p:nvPr userDrawn="1"/>
        </p:nvSpPr>
        <p:spPr>
          <a:xfrm>
            <a:off x="-2" y="0"/>
            <a:ext cx="12192001" cy="6858000"/>
          </a:xfrm>
          <a:prstGeom prst="rect">
            <a:avLst/>
          </a:prstGeom>
          <a:gradFill>
            <a:gsLst>
              <a:gs pos="100000">
                <a:schemeClr val="accent1">
                  <a:lumMod val="100000"/>
                  <a:alpha val="0"/>
                </a:schemeClr>
              </a:gs>
              <a:gs pos="50000">
                <a:schemeClr val="accent1">
                  <a:lumMod val="100000"/>
                </a:schemeClr>
              </a:gs>
              <a:gs pos="0">
                <a:schemeClr val="accent1">
                  <a:lumMod val="10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5" name="组合 14"/>
          <p:cNvGrpSpPr/>
          <p:nvPr userDrawn="1"/>
        </p:nvGrpSpPr>
        <p:grpSpPr>
          <a:xfrm>
            <a:off x="706026" y="5927166"/>
            <a:ext cx="4041392" cy="448671"/>
            <a:chOff x="582366" y="5719539"/>
            <a:chExt cx="6136451" cy="681262"/>
          </a:xfrm>
          <a:gradFill flip="none" rotWithShape="1">
            <a:gsLst>
              <a:gs pos="100000">
                <a:schemeClr val="bg1">
                  <a:alpha val="12000"/>
                </a:schemeClr>
              </a:gs>
              <a:gs pos="0">
                <a:schemeClr val="bg1">
                  <a:alpha val="4000"/>
                </a:schemeClr>
              </a:gs>
            </a:gsLst>
            <a:lin ang="16200000" scaled="1"/>
            <a:tileRect/>
          </a:gradFill>
        </p:grpSpPr>
        <p:grpSp>
          <p:nvGrpSpPr>
            <p:cNvPr id="16" name="组合 15">
              <a:extLst>
                <a:ext uri="{FF2B5EF4-FFF2-40B4-BE49-F238E27FC236}">
                  <a16:creationId xmlns:a16="http://schemas.microsoft.com/office/drawing/2014/main" id="{2B6AF4F4-F405-428E-ACB6-6C287CCD9962}"/>
                </a:ext>
              </a:extLst>
            </p:cNvPr>
            <p:cNvGrpSpPr/>
            <p:nvPr/>
          </p:nvGrpSpPr>
          <p:grpSpPr>
            <a:xfrm>
              <a:off x="4043374" y="5725999"/>
              <a:ext cx="2675443" cy="667232"/>
              <a:chOff x="10340336" y="2247899"/>
              <a:chExt cx="2724438" cy="679451"/>
            </a:xfrm>
            <a:grpFill/>
          </p:grpSpPr>
          <p:sp>
            <p:nvSpPr>
              <p:cNvPr id="30" name="Freeform 5">
                <a:extLst>
                  <a:ext uri="{FF2B5EF4-FFF2-40B4-BE49-F238E27FC236}">
                    <a16:creationId xmlns:a16="http://schemas.microsoft.com/office/drawing/2014/main" id="{7EF8326A-A460-4F1F-A35E-22F6C0E02782}"/>
                  </a:ext>
                </a:extLst>
              </p:cNvPr>
              <p:cNvSpPr>
                <a:spLocks/>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1" name="Freeform 6">
                <a:extLst>
                  <a:ext uri="{FF2B5EF4-FFF2-40B4-BE49-F238E27FC236}">
                    <a16:creationId xmlns:a16="http://schemas.microsoft.com/office/drawing/2014/main" id="{CC1FA68D-3307-481A-8E89-D3CB2E8693F4}"/>
                  </a:ext>
                </a:extLst>
              </p:cNvPr>
              <p:cNvSpPr>
                <a:spLocks/>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32" name="组合 31">
                <a:extLst>
                  <a:ext uri="{FF2B5EF4-FFF2-40B4-BE49-F238E27FC236}">
                    <a16:creationId xmlns:a16="http://schemas.microsoft.com/office/drawing/2014/main" id="{C7A6E3E5-9A1F-4E06-9E71-F1D7E5C11C32}"/>
                  </a:ext>
                </a:extLst>
              </p:cNvPr>
              <p:cNvGrpSpPr/>
              <p:nvPr/>
            </p:nvGrpSpPr>
            <p:grpSpPr>
              <a:xfrm>
                <a:off x="10340336" y="2247899"/>
                <a:ext cx="547688" cy="679451"/>
                <a:chOff x="5548313" y="2084388"/>
                <a:chExt cx="547688" cy="679451"/>
              </a:xfrm>
              <a:grpFill/>
            </p:grpSpPr>
            <p:sp>
              <p:nvSpPr>
                <p:cNvPr id="37"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3" name="组合 32">
                <a:extLst>
                  <a:ext uri="{FF2B5EF4-FFF2-40B4-BE49-F238E27FC236}">
                    <a16:creationId xmlns:a16="http://schemas.microsoft.com/office/drawing/2014/main" id="{B92E7EB9-3312-4310-B5FA-50F0FA6CFB99}"/>
                  </a:ext>
                </a:extLst>
              </p:cNvPr>
              <p:cNvGrpSpPr/>
              <p:nvPr/>
            </p:nvGrpSpPr>
            <p:grpSpPr>
              <a:xfrm>
                <a:off x="11192276" y="2400300"/>
                <a:ext cx="322175" cy="373063"/>
                <a:chOff x="3792874" y="3138488"/>
                <a:chExt cx="322175" cy="373063"/>
              </a:xfrm>
              <a:grpFill/>
            </p:grpSpPr>
            <p:sp>
              <p:nvSpPr>
                <p:cNvPr id="34"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6">
                  <a:extLst>
                    <a:ext uri="{FF2B5EF4-FFF2-40B4-BE49-F238E27FC236}">
                      <a16:creationId xmlns:a16="http://schemas.microsoft.com/office/drawing/2014/main" id="{FB4C6AFE-87EF-4FB7-829C-F7529116EE44}"/>
                    </a:ext>
                  </a:extLst>
                </p:cNvPr>
                <p:cNvSpPr>
                  <a:spLocks/>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7">
                  <a:extLst>
                    <a:ext uri="{FF2B5EF4-FFF2-40B4-BE49-F238E27FC236}">
                      <a16:creationId xmlns:a16="http://schemas.microsoft.com/office/drawing/2014/main" id="{7BBE01C1-D3BA-489E-BE5E-C63059DA7AF9}"/>
                    </a:ext>
                  </a:extLst>
                </p:cNvPr>
                <p:cNvSpPr>
                  <a:spLocks/>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17" name="组合 16">
              <a:extLst>
                <a:ext uri="{FF2B5EF4-FFF2-40B4-BE49-F238E27FC236}">
                  <a16:creationId xmlns:a16="http://schemas.microsoft.com/office/drawing/2014/main" id="{E582171C-E91E-4DDB-B720-D9EDE8C54B5C}"/>
                </a:ext>
              </a:extLst>
            </p:cNvPr>
            <p:cNvGrpSpPr/>
            <p:nvPr/>
          </p:nvGrpSpPr>
          <p:grpSpPr>
            <a:xfrm>
              <a:off x="582366" y="5719539"/>
              <a:ext cx="2716733" cy="681262"/>
              <a:chOff x="6738929" y="2270918"/>
              <a:chExt cx="2766486" cy="693738"/>
            </a:xfrm>
            <a:grpFill/>
          </p:grpSpPr>
          <p:grpSp>
            <p:nvGrpSpPr>
              <p:cNvPr id="18" name="组合 17">
                <a:extLst>
                  <a:ext uri="{FF2B5EF4-FFF2-40B4-BE49-F238E27FC236}">
                    <a16:creationId xmlns:a16="http://schemas.microsoft.com/office/drawing/2014/main" id="{4EB45816-40C4-4065-9181-C29D2BECD84E}"/>
                  </a:ext>
                </a:extLst>
              </p:cNvPr>
              <p:cNvGrpSpPr/>
              <p:nvPr/>
            </p:nvGrpSpPr>
            <p:grpSpPr>
              <a:xfrm>
                <a:off x="8180494" y="2355056"/>
                <a:ext cx="484188" cy="509588"/>
                <a:chOff x="6113463" y="3541713"/>
                <a:chExt cx="484188" cy="509588"/>
              </a:xfrm>
              <a:grpFill/>
            </p:grpSpPr>
            <p:sp>
              <p:nvSpPr>
                <p:cNvPr id="28"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9" name="组合 18">
                <a:extLst>
                  <a:ext uri="{FF2B5EF4-FFF2-40B4-BE49-F238E27FC236}">
                    <a16:creationId xmlns:a16="http://schemas.microsoft.com/office/drawing/2014/main" id="{C43281D5-D15F-4210-8FEF-5D0B83A54FD6}"/>
                  </a:ext>
                </a:extLst>
              </p:cNvPr>
              <p:cNvGrpSpPr/>
              <p:nvPr/>
            </p:nvGrpSpPr>
            <p:grpSpPr>
              <a:xfrm>
                <a:off x="6738929" y="2270918"/>
                <a:ext cx="549275" cy="693738"/>
                <a:chOff x="6108700" y="2066926"/>
                <a:chExt cx="549275" cy="693738"/>
              </a:xfrm>
              <a:grpFill/>
            </p:grpSpPr>
            <p:sp>
              <p:nvSpPr>
                <p:cNvPr id="26"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 name="组合 19">
                <a:extLst>
                  <a:ext uri="{FF2B5EF4-FFF2-40B4-BE49-F238E27FC236}">
                    <a16:creationId xmlns:a16="http://schemas.microsoft.com/office/drawing/2014/main" id="{CD1C2EA2-DECB-4C4E-997D-8417E76BE944}"/>
                  </a:ext>
                </a:extLst>
              </p:cNvPr>
              <p:cNvGrpSpPr/>
              <p:nvPr/>
            </p:nvGrpSpPr>
            <p:grpSpPr>
              <a:xfrm>
                <a:off x="7532962" y="2451100"/>
                <a:ext cx="368300" cy="317500"/>
                <a:chOff x="6186488" y="2930526"/>
                <a:chExt cx="368300" cy="317500"/>
              </a:xfrm>
              <a:grpFill/>
            </p:grpSpPr>
            <p:sp>
              <p:nvSpPr>
                <p:cNvPr id="23"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1" name="Freeform 11">
                <a:extLst>
                  <a:ext uri="{FF2B5EF4-FFF2-40B4-BE49-F238E27FC236}">
                    <a16:creationId xmlns:a16="http://schemas.microsoft.com/office/drawing/2014/main" id="{9E7CBDC3-9BA0-4307-8967-3267E5966ED9}"/>
                  </a:ext>
                </a:extLst>
              </p:cNvPr>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12">
                <a:extLst>
                  <a:ext uri="{FF2B5EF4-FFF2-40B4-BE49-F238E27FC236}">
                    <a16:creationId xmlns:a16="http://schemas.microsoft.com/office/drawing/2014/main" id="{D88D9717-3185-4A77-8E18-2A8659D441F7}"/>
                  </a:ext>
                </a:extLst>
              </p:cNvPr>
              <p:cNvSpPr>
                <a:spLocks/>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pic>
        <p:nvPicPr>
          <p:cNvPr id="40" name="图片 39"/>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540452" y="479393"/>
            <a:ext cx="2203058" cy="616640"/>
          </a:xfrm>
          <a:prstGeom prst="rect">
            <a:avLst/>
          </a:prstGeom>
        </p:spPr>
      </p:pic>
    </p:spTree>
    <p:extLst>
      <p:ext uri="{BB962C8B-B14F-4D97-AF65-F5344CB8AC3E}">
        <p14:creationId xmlns:p14="http://schemas.microsoft.com/office/powerpoint/2010/main" val="2856052302"/>
      </p:ext>
    </p:extLst>
  </p:cSld>
  <p:clrMapOvr>
    <a:masterClrMapping/>
  </p:clrMapOvr>
  <p:transition spd="med">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封面样式4-尾页">
    <p:spTree>
      <p:nvGrpSpPr>
        <p:cNvPr id="1" name=""/>
        <p:cNvGrpSpPr/>
        <p:nvPr/>
      </p:nvGrpSpPr>
      <p:grpSpPr>
        <a:xfrm>
          <a:off x="0" y="0"/>
          <a:ext cx="0" cy="0"/>
          <a:chOff x="0" y="0"/>
          <a:chExt cx="0" cy="0"/>
        </a:xfrm>
      </p:grpSpPr>
      <p:pic>
        <p:nvPicPr>
          <p:cNvPr id="39" name="图片 38"/>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10414" y="0"/>
            <a:ext cx="8336943" cy="6860043"/>
          </a:xfrm>
          <a:prstGeom prst="rect">
            <a:avLst/>
          </a:prstGeom>
        </p:spPr>
      </p:pic>
      <p:sp>
        <p:nvSpPr>
          <p:cNvPr id="7" name="矩形 6">
            <a:extLst>
              <a:ext uri="{FF2B5EF4-FFF2-40B4-BE49-F238E27FC236}">
                <a16:creationId xmlns:a16="http://schemas.microsoft.com/office/drawing/2014/main" id="{84971C8F-15BA-41DC-9278-53FA77C2E557}"/>
              </a:ext>
            </a:extLst>
          </p:cNvPr>
          <p:cNvSpPr/>
          <p:nvPr userDrawn="1"/>
        </p:nvSpPr>
        <p:spPr>
          <a:xfrm>
            <a:off x="-10414" y="0"/>
            <a:ext cx="12202413" cy="6858000"/>
          </a:xfrm>
          <a:prstGeom prst="rect">
            <a:avLst/>
          </a:prstGeom>
          <a:gradFill flip="none" rotWithShape="1">
            <a:gsLst>
              <a:gs pos="0">
                <a:schemeClr val="accent1">
                  <a:lumMod val="100000"/>
                  <a:alpha val="0"/>
                </a:schemeClr>
              </a:gs>
              <a:gs pos="50000">
                <a:schemeClr val="accent1">
                  <a:lumMod val="100000"/>
                </a:schemeClr>
              </a:gs>
              <a:gs pos="100000">
                <a:schemeClr val="accent1">
                  <a:lumMod val="10000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5" name="组合 14"/>
          <p:cNvGrpSpPr/>
          <p:nvPr userDrawn="1"/>
        </p:nvGrpSpPr>
        <p:grpSpPr>
          <a:xfrm>
            <a:off x="7382858" y="5927166"/>
            <a:ext cx="4041392" cy="448671"/>
            <a:chOff x="582366" y="5719539"/>
            <a:chExt cx="6136451" cy="681262"/>
          </a:xfrm>
          <a:gradFill flip="none" rotWithShape="1">
            <a:gsLst>
              <a:gs pos="100000">
                <a:schemeClr val="bg1">
                  <a:alpha val="12000"/>
                </a:schemeClr>
              </a:gs>
              <a:gs pos="0">
                <a:schemeClr val="bg1">
                  <a:alpha val="4000"/>
                </a:schemeClr>
              </a:gs>
            </a:gsLst>
            <a:lin ang="16200000" scaled="1"/>
            <a:tileRect/>
          </a:gradFill>
        </p:grpSpPr>
        <p:grpSp>
          <p:nvGrpSpPr>
            <p:cNvPr id="16" name="组合 15">
              <a:extLst>
                <a:ext uri="{FF2B5EF4-FFF2-40B4-BE49-F238E27FC236}">
                  <a16:creationId xmlns:a16="http://schemas.microsoft.com/office/drawing/2014/main" id="{2B6AF4F4-F405-428E-ACB6-6C287CCD9962}"/>
                </a:ext>
              </a:extLst>
            </p:cNvPr>
            <p:cNvGrpSpPr/>
            <p:nvPr/>
          </p:nvGrpSpPr>
          <p:grpSpPr>
            <a:xfrm>
              <a:off x="4043374" y="5725999"/>
              <a:ext cx="2675443" cy="667232"/>
              <a:chOff x="10340336" y="2247899"/>
              <a:chExt cx="2724438" cy="679451"/>
            </a:xfrm>
            <a:grpFill/>
          </p:grpSpPr>
          <p:sp>
            <p:nvSpPr>
              <p:cNvPr id="30" name="Freeform 5">
                <a:extLst>
                  <a:ext uri="{FF2B5EF4-FFF2-40B4-BE49-F238E27FC236}">
                    <a16:creationId xmlns:a16="http://schemas.microsoft.com/office/drawing/2014/main" id="{7EF8326A-A460-4F1F-A35E-22F6C0E02782}"/>
                  </a:ext>
                </a:extLst>
              </p:cNvPr>
              <p:cNvSpPr>
                <a:spLocks/>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1" name="Freeform 6">
                <a:extLst>
                  <a:ext uri="{FF2B5EF4-FFF2-40B4-BE49-F238E27FC236}">
                    <a16:creationId xmlns:a16="http://schemas.microsoft.com/office/drawing/2014/main" id="{CC1FA68D-3307-481A-8E89-D3CB2E8693F4}"/>
                  </a:ext>
                </a:extLst>
              </p:cNvPr>
              <p:cNvSpPr>
                <a:spLocks/>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32" name="组合 31">
                <a:extLst>
                  <a:ext uri="{FF2B5EF4-FFF2-40B4-BE49-F238E27FC236}">
                    <a16:creationId xmlns:a16="http://schemas.microsoft.com/office/drawing/2014/main" id="{C7A6E3E5-9A1F-4E06-9E71-F1D7E5C11C32}"/>
                  </a:ext>
                </a:extLst>
              </p:cNvPr>
              <p:cNvGrpSpPr/>
              <p:nvPr/>
            </p:nvGrpSpPr>
            <p:grpSpPr>
              <a:xfrm>
                <a:off x="10340336" y="2247899"/>
                <a:ext cx="547688" cy="679451"/>
                <a:chOff x="5548313" y="2084388"/>
                <a:chExt cx="547688" cy="679451"/>
              </a:xfrm>
              <a:grpFill/>
            </p:grpSpPr>
            <p:sp>
              <p:nvSpPr>
                <p:cNvPr id="37"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3" name="组合 32">
                <a:extLst>
                  <a:ext uri="{FF2B5EF4-FFF2-40B4-BE49-F238E27FC236}">
                    <a16:creationId xmlns:a16="http://schemas.microsoft.com/office/drawing/2014/main" id="{B92E7EB9-3312-4310-B5FA-50F0FA6CFB99}"/>
                  </a:ext>
                </a:extLst>
              </p:cNvPr>
              <p:cNvGrpSpPr/>
              <p:nvPr/>
            </p:nvGrpSpPr>
            <p:grpSpPr>
              <a:xfrm>
                <a:off x="11192276" y="2400300"/>
                <a:ext cx="322175" cy="373063"/>
                <a:chOff x="3792874" y="3138488"/>
                <a:chExt cx="322175" cy="373063"/>
              </a:xfrm>
              <a:grpFill/>
            </p:grpSpPr>
            <p:sp>
              <p:nvSpPr>
                <p:cNvPr id="34"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6">
                  <a:extLst>
                    <a:ext uri="{FF2B5EF4-FFF2-40B4-BE49-F238E27FC236}">
                      <a16:creationId xmlns:a16="http://schemas.microsoft.com/office/drawing/2014/main" id="{FB4C6AFE-87EF-4FB7-829C-F7529116EE44}"/>
                    </a:ext>
                  </a:extLst>
                </p:cNvPr>
                <p:cNvSpPr>
                  <a:spLocks/>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7">
                  <a:extLst>
                    <a:ext uri="{FF2B5EF4-FFF2-40B4-BE49-F238E27FC236}">
                      <a16:creationId xmlns:a16="http://schemas.microsoft.com/office/drawing/2014/main" id="{7BBE01C1-D3BA-489E-BE5E-C63059DA7AF9}"/>
                    </a:ext>
                  </a:extLst>
                </p:cNvPr>
                <p:cNvSpPr>
                  <a:spLocks/>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17" name="组合 16">
              <a:extLst>
                <a:ext uri="{FF2B5EF4-FFF2-40B4-BE49-F238E27FC236}">
                  <a16:creationId xmlns:a16="http://schemas.microsoft.com/office/drawing/2014/main" id="{E582171C-E91E-4DDB-B720-D9EDE8C54B5C}"/>
                </a:ext>
              </a:extLst>
            </p:cNvPr>
            <p:cNvGrpSpPr/>
            <p:nvPr/>
          </p:nvGrpSpPr>
          <p:grpSpPr>
            <a:xfrm>
              <a:off x="582366" y="5719539"/>
              <a:ext cx="2716733" cy="681262"/>
              <a:chOff x="6738929" y="2270918"/>
              <a:chExt cx="2766486" cy="693738"/>
            </a:xfrm>
            <a:grpFill/>
          </p:grpSpPr>
          <p:grpSp>
            <p:nvGrpSpPr>
              <p:cNvPr id="18" name="组合 17">
                <a:extLst>
                  <a:ext uri="{FF2B5EF4-FFF2-40B4-BE49-F238E27FC236}">
                    <a16:creationId xmlns:a16="http://schemas.microsoft.com/office/drawing/2014/main" id="{4EB45816-40C4-4065-9181-C29D2BECD84E}"/>
                  </a:ext>
                </a:extLst>
              </p:cNvPr>
              <p:cNvGrpSpPr/>
              <p:nvPr/>
            </p:nvGrpSpPr>
            <p:grpSpPr>
              <a:xfrm>
                <a:off x="8180494" y="2355056"/>
                <a:ext cx="484188" cy="509588"/>
                <a:chOff x="6113463" y="3541713"/>
                <a:chExt cx="484188" cy="509588"/>
              </a:xfrm>
              <a:grpFill/>
            </p:grpSpPr>
            <p:sp>
              <p:nvSpPr>
                <p:cNvPr id="28"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9" name="组合 18">
                <a:extLst>
                  <a:ext uri="{FF2B5EF4-FFF2-40B4-BE49-F238E27FC236}">
                    <a16:creationId xmlns:a16="http://schemas.microsoft.com/office/drawing/2014/main" id="{C43281D5-D15F-4210-8FEF-5D0B83A54FD6}"/>
                  </a:ext>
                </a:extLst>
              </p:cNvPr>
              <p:cNvGrpSpPr/>
              <p:nvPr/>
            </p:nvGrpSpPr>
            <p:grpSpPr>
              <a:xfrm>
                <a:off x="6738929" y="2270918"/>
                <a:ext cx="549275" cy="693738"/>
                <a:chOff x="6108700" y="2066926"/>
                <a:chExt cx="549275" cy="693738"/>
              </a:xfrm>
              <a:grpFill/>
            </p:grpSpPr>
            <p:sp>
              <p:nvSpPr>
                <p:cNvPr id="26"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 name="组合 19">
                <a:extLst>
                  <a:ext uri="{FF2B5EF4-FFF2-40B4-BE49-F238E27FC236}">
                    <a16:creationId xmlns:a16="http://schemas.microsoft.com/office/drawing/2014/main" id="{CD1C2EA2-DECB-4C4E-997D-8417E76BE944}"/>
                  </a:ext>
                </a:extLst>
              </p:cNvPr>
              <p:cNvGrpSpPr/>
              <p:nvPr/>
            </p:nvGrpSpPr>
            <p:grpSpPr>
              <a:xfrm>
                <a:off x="7532962" y="2451100"/>
                <a:ext cx="368300" cy="317500"/>
                <a:chOff x="6186488" y="2930526"/>
                <a:chExt cx="368300" cy="317500"/>
              </a:xfrm>
              <a:grpFill/>
            </p:grpSpPr>
            <p:sp>
              <p:nvSpPr>
                <p:cNvPr id="23"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1" name="Freeform 11">
                <a:extLst>
                  <a:ext uri="{FF2B5EF4-FFF2-40B4-BE49-F238E27FC236}">
                    <a16:creationId xmlns:a16="http://schemas.microsoft.com/office/drawing/2014/main" id="{9E7CBDC3-9BA0-4307-8967-3267E5966ED9}"/>
                  </a:ext>
                </a:extLst>
              </p:cNvPr>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12">
                <a:extLst>
                  <a:ext uri="{FF2B5EF4-FFF2-40B4-BE49-F238E27FC236}">
                    <a16:creationId xmlns:a16="http://schemas.microsoft.com/office/drawing/2014/main" id="{D88D9717-3185-4A77-8E18-2A8659D441F7}"/>
                  </a:ext>
                </a:extLst>
              </p:cNvPr>
              <p:cNvSpPr>
                <a:spLocks/>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pic>
        <p:nvPicPr>
          <p:cNvPr id="40" name="图片 39"/>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403566" y="501046"/>
            <a:ext cx="2203058" cy="616640"/>
          </a:xfrm>
          <a:prstGeom prst="rect">
            <a:avLst/>
          </a:prstGeom>
        </p:spPr>
      </p:pic>
    </p:spTree>
    <p:extLst>
      <p:ext uri="{BB962C8B-B14F-4D97-AF65-F5344CB8AC3E}">
        <p14:creationId xmlns:p14="http://schemas.microsoft.com/office/powerpoint/2010/main" val="2365271571"/>
      </p:ext>
    </p:extLst>
  </p:cSld>
  <p:clrMapOvr>
    <a:masterClrMapping/>
  </p:clrMapOvr>
  <p:transition spd="med">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封面样式5-首页">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352" y="0"/>
            <a:ext cx="12198351" cy="5024521"/>
          </a:xfrm>
          <a:prstGeom prst="rect">
            <a:avLst/>
          </a:prstGeom>
        </p:spPr>
      </p:pic>
      <p:sp>
        <p:nvSpPr>
          <p:cNvPr id="7" name="矩形 6">
            <a:extLst>
              <a:ext uri="{FF2B5EF4-FFF2-40B4-BE49-F238E27FC236}">
                <a16:creationId xmlns:a16="http://schemas.microsoft.com/office/drawing/2014/main" id="{967B1D1D-6BBC-4ED8-9FCC-DC0FA0BC2B89}"/>
              </a:ext>
            </a:extLst>
          </p:cNvPr>
          <p:cNvSpPr/>
          <p:nvPr userDrawn="1"/>
        </p:nvSpPr>
        <p:spPr>
          <a:xfrm>
            <a:off x="-6351" y="0"/>
            <a:ext cx="12198349" cy="6858000"/>
          </a:xfrm>
          <a:prstGeom prst="rect">
            <a:avLst/>
          </a:prstGeom>
          <a:gradFill>
            <a:gsLst>
              <a:gs pos="0">
                <a:schemeClr val="accent1">
                  <a:lumMod val="100000"/>
                  <a:alpha val="0"/>
                </a:schemeClr>
              </a:gs>
              <a:gs pos="66000">
                <a:schemeClr val="accent1">
                  <a:lumMod val="100000"/>
                </a:schemeClr>
              </a:gs>
              <a:gs pos="100000">
                <a:schemeClr val="accent1">
                  <a:lumMod val="10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9" name="直接连接符 8">
            <a:extLst>
              <a:ext uri="{FF2B5EF4-FFF2-40B4-BE49-F238E27FC236}">
                <a16:creationId xmlns:a16="http://schemas.microsoft.com/office/drawing/2014/main" id="{15F45701-0E09-42AA-8D39-D350E0628036}"/>
              </a:ext>
            </a:extLst>
          </p:cNvPr>
          <p:cNvCxnSpPr>
            <a:cxnSpLocks/>
          </p:cNvCxnSpPr>
          <p:nvPr userDrawn="1"/>
        </p:nvCxnSpPr>
        <p:spPr>
          <a:xfrm>
            <a:off x="660400" y="4550546"/>
            <a:ext cx="10858500" cy="0"/>
          </a:xfrm>
          <a:prstGeom prst="line">
            <a:avLst/>
          </a:prstGeom>
          <a:ln w="9525" cmpd="sng">
            <a:gradFill>
              <a:gsLst>
                <a:gs pos="50000">
                  <a:srgbClr val="F3F8FF">
                    <a:alpha val="77000"/>
                  </a:srgbClr>
                </a:gs>
                <a:gs pos="0">
                  <a:schemeClr val="accent1">
                    <a:lumMod val="5000"/>
                    <a:lumOff val="95000"/>
                    <a:alpha val="0"/>
                  </a:schemeClr>
                </a:gs>
                <a:gs pos="100000">
                  <a:schemeClr val="bg1">
                    <a:alpha val="0"/>
                  </a:schemeClr>
                </a:gs>
              </a:gsLst>
              <a:lin ang="0" scaled="0"/>
            </a:gradFill>
            <a:prstDash val="solid"/>
          </a:ln>
        </p:spPr>
        <p:style>
          <a:lnRef idx="1">
            <a:schemeClr val="accent1"/>
          </a:lnRef>
          <a:fillRef idx="0">
            <a:schemeClr val="accent1"/>
          </a:fillRef>
          <a:effectRef idx="0">
            <a:schemeClr val="accent1"/>
          </a:effectRef>
          <a:fontRef idx="minor">
            <a:schemeClr val="tx1"/>
          </a:fontRef>
        </p:style>
      </p:cxnSp>
      <p:pic>
        <p:nvPicPr>
          <p:cNvPr id="10" name="图片 9">
            <a:extLst>
              <a:ext uri="{FF2B5EF4-FFF2-40B4-BE49-F238E27FC236}">
                <a16:creationId xmlns:a16="http://schemas.microsoft.com/office/drawing/2014/main" id="{F81FFCCD-913C-4418-B3A0-9DE71494BB9A}"/>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7223405" y="2402693"/>
            <a:ext cx="4785100" cy="4774940"/>
          </a:xfrm>
          <a:prstGeom prst="rect">
            <a:avLst/>
          </a:prstGeom>
        </p:spPr>
      </p:pic>
      <p:pic>
        <p:nvPicPr>
          <p:cNvPr id="11" name="图片 10">
            <a:extLst>
              <a:ext uri="{FF2B5EF4-FFF2-40B4-BE49-F238E27FC236}">
                <a16:creationId xmlns:a16="http://schemas.microsoft.com/office/drawing/2014/main" id="{BDB3C714-2045-4E13-8CB2-88E2204DFF3F}"/>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l="6610" b="12305"/>
          <a:stretch/>
        </p:blipFill>
        <p:spPr>
          <a:xfrm>
            <a:off x="14873" y="5340546"/>
            <a:ext cx="6018099" cy="1518363"/>
          </a:xfrm>
          <a:prstGeom prst="rect">
            <a:avLst/>
          </a:prstGeom>
        </p:spPr>
      </p:pic>
      <p:pic>
        <p:nvPicPr>
          <p:cNvPr id="12" name="图片 11">
            <a:extLst>
              <a:ext uri="{FF2B5EF4-FFF2-40B4-BE49-F238E27FC236}">
                <a16:creationId xmlns:a16="http://schemas.microsoft.com/office/drawing/2014/main" id="{3D317F47-628C-44F6-87C6-7CCB3BA56072}"/>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l="6610" b="12305"/>
          <a:stretch/>
        </p:blipFill>
        <p:spPr>
          <a:xfrm flipH="1">
            <a:off x="6154789" y="5340546"/>
            <a:ext cx="6018099" cy="1518363"/>
          </a:xfrm>
          <a:prstGeom prst="rect">
            <a:avLst/>
          </a:prstGeom>
        </p:spPr>
      </p:pic>
      <p:pic>
        <p:nvPicPr>
          <p:cNvPr id="18" name="图片 17"/>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5018002" y="2568943"/>
            <a:ext cx="2143294" cy="599913"/>
          </a:xfrm>
          <a:prstGeom prst="rect">
            <a:avLst/>
          </a:prstGeom>
        </p:spPr>
      </p:pic>
    </p:spTree>
    <p:extLst>
      <p:ext uri="{BB962C8B-B14F-4D97-AF65-F5344CB8AC3E}">
        <p14:creationId xmlns:p14="http://schemas.microsoft.com/office/powerpoint/2010/main" val="3998876049"/>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CCA3227-057A-4AEF-B9E6-0CC6E03DF78D}" type="datetimeFigureOut">
              <a:rPr lang="zh-CN" altLang="en-US" smtClean="0"/>
              <a:t>2019/11/12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66A0A79-7692-43BF-85AE-FD78C5AE753A}" type="slidenum">
              <a:rPr lang="zh-CN" altLang="en-US" smtClean="0"/>
              <a:t>‹#›</a:t>
            </a:fld>
            <a:endParaRPr lang="zh-CN" altLang="en-US"/>
          </a:p>
        </p:txBody>
      </p:sp>
    </p:spTree>
    <p:extLst>
      <p:ext uri="{BB962C8B-B14F-4D97-AF65-F5344CB8AC3E}">
        <p14:creationId xmlns:p14="http://schemas.microsoft.com/office/powerpoint/2010/main" val="136314733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封面样式5-尾页">
    <p:spTree>
      <p:nvGrpSpPr>
        <p:cNvPr id="1" name=""/>
        <p:cNvGrpSpPr/>
        <p:nvPr/>
      </p:nvGrpSpPr>
      <p:grpSpPr>
        <a:xfrm>
          <a:off x="0" y="0"/>
          <a:ext cx="0" cy="0"/>
          <a:chOff x="0" y="0"/>
          <a:chExt cx="0" cy="0"/>
        </a:xfrm>
      </p:grpSpPr>
      <p:pic>
        <p:nvPicPr>
          <p:cNvPr id="6" name="图片 5"/>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0" y="0"/>
            <a:ext cx="12192000" cy="5902493"/>
          </a:xfrm>
          <a:prstGeom prst="rect">
            <a:avLst/>
          </a:prstGeom>
        </p:spPr>
      </p:pic>
      <p:sp>
        <p:nvSpPr>
          <p:cNvPr id="7" name="矩形 6">
            <a:extLst>
              <a:ext uri="{FF2B5EF4-FFF2-40B4-BE49-F238E27FC236}">
                <a16:creationId xmlns:a16="http://schemas.microsoft.com/office/drawing/2014/main" id="{967B1D1D-6BBC-4ED8-9FCC-DC0FA0BC2B89}"/>
              </a:ext>
            </a:extLst>
          </p:cNvPr>
          <p:cNvSpPr/>
          <p:nvPr userDrawn="1"/>
        </p:nvSpPr>
        <p:spPr>
          <a:xfrm>
            <a:off x="1" y="0"/>
            <a:ext cx="12191998" cy="6858000"/>
          </a:xfrm>
          <a:prstGeom prst="rect">
            <a:avLst/>
          </a:prstGeom>
          <a:gradFill>
            <a:gsLst>
              <a:gs pos="0">
                <a:schemeClr val="bg1">
                  <a:alpha val="30000"/>
                </a:schemeClr>
              </a:gs>
              <a:gs pos="60000">
                <a:schemeClr val="accent1">
                  <a:lumMod val="100000"/>
                </a:schemeClr>
              </a:gs>
              <a:gs pos="100000">
                <a:schemeClr val="accent1">
                  <a:lumMod val="10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9" name="直接连接符 8">
            <a:extLst>
              <a:ext uri="{FF2B5EF4-FFF2-40B4-BE49-F238E27FC236}">
                <a16:creationId xmlns:a16="http://schemas.microsoft.com/office/drawing/2014/main" id="{15F45701-0E09-42AA-8D39-D350E0628036}"/>
              </a:ext>
            </a:extLst>
          </p:cNvPr>
          <p:cNvCxnSpPr>
            <a:cxnSpLocks/>
          </p:cNvCxnSpPr>
          <p:nvPr userDrawn="1"/>
        </p:nvCxnSpPr>
        <p:spPr>
          <a:xfrm>
            <a:off x="660400" y="4626145"/>
            <a:ext cx="10858500" cy="0"/>
          </a:xfrm>
          <a:prstGeom prst="line">
            <a:avLst/>
          </a:prstGeom>
          <a:ln w="9525" cmpd="sng">
            <a:gradFill>
              <a:gsLst>
                <a:gs pos="50000">
                  <a:srgbClr val="F3F8FF">
                    <a:alpha val="77000"/>
                  </a:srgbClr>
                </a:gs>
                <a:gs pos="0">
                  <a:schemeClr val="accent1">
                    <a:lumMod val="5000"/>
                    <a:lumOff val="95000"/>
                    <a:alpha val="0"/>
                  </a:schemeClr>
                </a:gs>
                <a:gs pos="100000">
                  <a:schemeClr val="bg1">
                    <a:alpha val="0"/>
                  </a:schemeClr>
                </a:gs>
              </a:gsLst>
              <a:lin ang="0" scaled="0"/>
            </a:gradFill>
            <a:prstDash val="solid"/>
          </a:ln>
        </p:spPr>
        <p:style>
          <a:lnRef idx="1">
            <a:schemeClr val="accent1"/>
          </a:lnRef>
          <a:fillRef idx="0">
            <a:schemeClr val="accent1"/>
          </a:fillRef>
          <a:effectRef idx="0">
            <a:schemeClr val="accent1"/>
          </a:effectRef>
          <a:fontRef idx="minor">
            <a:schemeClr val="tx1"/>
          </a:fontRef>
        </p:style>
      </p:cxnSp>
      <p:pic>
        <p:nvPicPr>
          <p:cNvPr id="14" name="图片 13">
            <a:extLst>
              <a:ext uri="{FF2B5EF4-FFF2-40B4-BE49-F238E27FC236}">
                <a16:creationId xmlns:a16="http://schemas.microsoft.com/office/drawing/2014/main" id="{F37F3A85-2261-46EC-A02C-83B9F454765E}"/>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6610" b="12305"/>
          <a:stretch/>
        </p:blipFill>
        <p:spPr>
          <a:xfrm flipV="1">
            <a:off x="14873" y="-15231"/>
            <a:ext cx="6018099" cy="1518363"/>
          </a:xfrm>
          <a:prstGeom prst="rect">
            <a:avLst/>
          </a:prstGeom>
        </p:spPr>
      </p:pic>
      <p:pic>
        <p:nvPicPr>
          <p:cNvPr id="15" name="图片 14">
            <a:extLst>
              <a:ext uri="{FF2B5EF4-FFF2-40B4-BE49-F238E27FC236}">
                <a16:creationId xmlns:a16="http://schemas.microsoft.com/office/drawing/2014/main" id="{5E77D16F-33CA-4E01-9DC4-2CB84AE10EFD}"/>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6610" b="12305"/>
          <a:stretch/>
        </p:blipFill>
        <p:spPr>
          <a:xfrm flipH="1" flipV="1">
            <a:off x="6154789" y="-15231"/>
            <a:ext cx="6018099" cy="1518363"/>
          </a:xfrm>
          <a:prstGeom prst="rect">
            <a:avLst/>
          </a:prstGeom>
        </p:spPr>
      </p:pic>
      <p:pic>
        <p:nvPicPr>
          <p:cNvPr id="16" name="图片 15"/>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018002" y="2577573"/>
            <a:ext cx="2143294" cy="599913"/>
          </a:xfrm>
          <a:prstGeom prst="rect">
            <a:avLst/>
          </a:prstGeom>
        </p:spPr>
      </p:pic>
      <p:grpSp>
        <p:nvGrpSpPr>
          <p:cNvPr id="17" name="组合 16"/>
          <p:cNvGrpSpPr/>
          <p:nvPr userDrawn="1"/>
        </p:nvGrpSpPr>
        <p:grpSpPr>
          <a:xfrm>
            <a:off x="3040886" y="5719548"/>
            <a:ext cx="6136451" cy="681262"/>
            <a:chOff x="582366" y="5719539"/>
            <a:chExt cx="6136451" cy="681262"/>
          </a:xfrm>
          <a:gradFill flip="none" rotWithShape="1">
            <a:gsLst>
              <a:gs pos="100000">
                <a:schemeClr val="bg1">
                  <a:alpha val="9000"/>
                </a:schemeClr>
              </a:gs>
              <a:gs pos="0">
                <a:schemeClr val="bg1">
                  <a:alpha val="3000"/>
                </a:schemeClr>
              </a:gs>
            </a:gsLst>
            <a:lin ang="16200000" scaled="1"/>
            <a:tileRect/>
          </a:gradFill>
        </p:grpSpPr>
        <p:grpSp>
          <p:nvGrpSpPr>
            <p:cNvPr id="18" name="组合 17">
              <a:extLst>
                <a:ext uri="{FF2B5EF4-FFF2-40B4-BE49-F238E27FC236}">
                  <a16:creationId xmlns:a16="http://schemas.microsoft.com/office/drawing/2014/main" id="{2B6AF4F4-F405-428E-ACB6-6C287CCD9962}"/>
                </a:ext>
              </a:extLst>
            </p:cNvPr>
            <p:cNvGrpSpPr/>
            <p:nvPr/>
          </p:nvGrpSpPr>
          <p:grpSpPr>
            <a:xfrm>
              <a:off x="4043374" y="5725999"/>
              <a:ext cx="2675443" cy="667232"/>
              <a:chOff x="10340336" y="2247899"/>
              <a:chExt cx="2724438" cy="679451"/>
            </a:xfrm>
            <a:grpFill/>
          </p:grpSpPr>
          <p:sp>
            <p:nvSpPr>
              <p:cNvPr id="32" name="Freeform 5">
                <a:extLst>
                  <a:ext uri="{FF2B5EF4-FFF2-40B4-BE49-F238E27FC236}">
                    <a16:creationId xmlns:a16="http://schemas.microsoft.com/office/drawing/2014/main" id="{7EF8326A-A460-4F1F-A35E-22F6C0E02782}"/>
                  </a:ext>
                </a:extLst>
              </p:cNvPr>
              <p:cNvSpPr>
                <a:spLocks/>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3" name="Freeform 6">
                <a:extLst>
                  <a:ext uri="{FF2B5EF4-FFF2-40B4-BE49-F238E27FC236}">
                    <a16:creationId xmlns:a16="http://schemas.microsoft.com/office/drawing/2014/main" id="{CC1FA68D-3307-481A-8E89-D3CB2E8693F4}"/>
                  </a:ext>
                </a:extLst>
              </p:cNvPr>
              <p:cNvSpPr>
                <a:spLocks/>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34" name="组合 33">
                <a:extLst>
                  <a:ext uri="{FF2B5EF4-FFF2-40B4-BE49-F238E27FC236}">
                    <a16:creationId xmlns:a16="http://schemas.microsoft.com/office/drawing/2014/main" id="{C7A6E3E5-9A1F-4E06-9E71-F1D7E5C11C32}"/>
                  </a:ext>
                </a:extLst>
              </p:cNvPr>
              <p:cNvGrpSpPr/>
              <p:nvPr/>
            </p:nvGrpSpPr>
            <p:grpSpPr>
              <a:xfrm>
                <a:off x="10340336" y="2247899"/>
                <a:ext cx="547688" cy="679451"/>
                <a:chOff x="5548313" y="2084388"/>
                <a:chExt cx="547688" cy="679451"/>
              </a:xfrm>
              <a:grpFill/>
            </p:grpSpPr>
            <p:sp>
              <p:nvSpPr>
                <p:cNvPr id="39"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5" name="组合 34">
                <a:extLst>
                  <a:ext uri="{FF2B5EF4-FFF2-40B4-BE49-F238E27FC236}">
                    <a16:creationId xmlns:a16="http://schemas.microsoft.com/office/drawing/2014/main" id="{B92E7EB9-3312-4310-B5FA-50F0FA6CFB99}"/>
                  </a:ext>
                </a:extLst>
              </p:cNvPr>
              <p:cNvGrpSpPr/>
              <p:nvPr/>
            </p:nvGrpSpPr>
            <p:grpSpPr>
              <a:xfrm>
                <a:off x="11192276" y="2400300"/>
                <a:ext cx="322175" cy="373063"/>
                <a:chOff x="3792874" y="3138488"/>
                <a:chExt cx="322175" cy="373063"/>
              </a:xfrm>
              <a:grpFill/>
            </p:grpSpPr>
            <p:sp>
              <p:nvSpPr>
                <p:cNvPr id="36"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6">
                  <a:extLst>
                    <a:ext uri="{FF2B5EF4-FFF2-40B4-BE49-F238E27FC236}">
                      <a16:creationId xmlns:a16="http://schemas.microsoft.com/office/drawing/2014/main" id="{FB4C6AFE-87EF-4FB7-829C-F7529116EE44}"/>
                    </a:ext>
                  </a:extLst>
                </p:cNvPr>
                <p:cNvSpPr>
                  <a:spLocks/>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17">
                  <a:extLst>
                    <a:ext uri="{FF2B5EF4-FFF2-40B4-BE49-F238E27FC236}">
                      <a16:creationId xmlns:a16="http://schemas.microsoft.com/office/drawing/2014/main" id="{7BBE01C1-D3BA-489E-BE5E-C63059DA7AF9}"/>
                    </a:ext>
                  </a:extLst>
                </p:cNvPr>
                <p:cNvSpPr>
                  <a:spLocks/>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19" name="组合 18">
              <a:extLst>
                <a:ext uri="{FF2B5EF4-FFF2-40B4-BE49-F238E27FC236}">
                  <a16:creationId xmlns:a16="http://schemas.microsoft.com/office/drawing/2014/main" id="{E582171C-E91E-4DDB-B720-D9EDE8C54B5C}"/>
                </a:ext>
              </a:extLst>
            </p:cNvPr>
            <p:cNvGrpSpPr/>
            <p:nvPr/>
          </p:nvGrpSpPr>
          <p:grpSpPr>
            <a:xfrm>
              <a:off x="582366" y="5719539"/>
              <a:ext cx="2716733" cy="681262"/>
              <a:chOff x="6738929" y="2270918"/>
              <a:chExt cx="2766486" cy="693738"/>
            </a:xfrm>
            <a:grpFill/>
          </p:grpSpPr>
          <p:grpSp>
            <p:nvGrpSpPr>
              <p:cNvPr id="20" name="组合 19">
                <a:extLst>
                  <a:ext uri="{FF2B5EF4-FFF2-40B4-BE49-F238E27FC236}">
                    <a16:creationId xmlns:a16="http://schemas.microsoft.com/office/drawing/2014/main" id="{4EB45816-40C4-4065-9181-C29D2BECD84E}"/>
                  </a:ext>
                </a:extLst>
              </p:cNvPr>
              <p:cNvGrpSpPr/>
              <p:nvPr/>
            </p:nvGrpSpPr>
            <p:grpSpPr>
              <a:xfrm>
                <a:off x="8180494" y="2355056"/>
                <a:ext cx="484188" cy="509588"/>
                <a:chOff x="6113463" y="3541713"/>
                <a:chExt cx="484188" cy="509588"/>
              </a:xfrm>
              <a:grpFill/>
            </p:grpSpPr>
            <p:sp>
              <p:nvSpPr>
                <p:cNvPr id="30"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 name="组合 20">
                <a:extLst>
                  <a:ext uri="{FF2B5EF4-FFF2-40B4-BE49-F238E27FC236}">
                    <a16:creationId xmlns:a16="http://schemas.microsoft.com/office/drawing/2014/main" id="{C43281D5-D15F-4210-8FEF-5D0B83A54FD6}"/>
                  </a:ext>
                </a:extLst>
              </p:cNvPr>
              <p:cNvGrpSpPr/>
              <p:nvPr/>
            </p:nvGrpSpPr>
            <p:grpSpPr>
              <a:xfrm>
                <a:off x="6738929" y="2270918"/>
                <a:ext cx="549275" cy="693738"/>
                <a:chOff x="6108700" y="2066926"/>
                <a:chExt cx="549275" cy="693738"/>
              </a:xfrm>
              <a:grpFill/>
            </p:grpSpPr>
            <p:sp>
              <p:nvSpPr>
                <p:cNvPr id="28"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2" name="组合 21">
                <a:extLst>
                  <a:ext uri="{FF2B5EF4-FFF2-40B4-BE49-F238E27FC236}">
                    <a16:creationId xmlns:a16="http://schemas.microsoft.com/office/drawing/2014/main" id="{CD1C2EA2-DECB-4C4E-997D-8417E76BE944}"/>
                  </a:ext>
                </a:extLst>
              </p:cNvPr>
              <p:cNvGrpSpPr/>
              <p:nvPr/>
            </p:nvGrpSpPr>
            <p:grpSpPr>
              <a:xfrm>
                <a:off x="7532962" y="2451100"/>
                <a:ext cx="368300" cy="317500"/>
                <a:chOff x="6186488" y="2930526"/>
                <a:chExt cx="368300" cy="317500"/>
              </a:xfrm>
              <a:grpFill/>
            </p:grpSpPr>
            <p:sp>
              <p:nvSpPr>
                <p:cNvPr id="25"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3" name="Freeform 11">
                <a:extLst>
                  <a:ext uri="{FF2B5EF4-FFF2-40B4-BE49-F238E27FC236}">
                    <a16:creationId xmlns:a16="http://schemas.microsoft.com/office/drawing/2014/main" id="{9E7CBDC3-9BA0-4307-8967-3267E5966ED9}"/>
                  </a:ext>
                </a:extLst>
              </p:cNvPr>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4" name="Freeform 12">
                <a:extLst>
                  <a:ext uri="{FF2B5EF4-FFF2-40B4-BE49-F238E27FC236}">
                    <a16:creationId xmlns:a16="http://schemas.microsoft.com/office/drawing/2014/main" id="{D88D9717-3185-4A77-8E18-2A8659D441F7}"/>
                  </a:ext>
                </a:extLst>
              </p:cNvPr>
              <p:cNvSpPr>
                <a:spLocks/>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spTree>
    <p:extLst>
      <p:ext uri="{BB962C8B-B14F-4D97-AF65-F5344CB8AC3E}">
        <p14:creationId xmlns:p14="http://schemas.microsoft.com/office/powerpoint/2010/main" val="831654570"/>
      </p:ext>
    </p:extLst>
  </p:cSld>
  <p:clrMapOvr>
    <a:masterClrMapping/>
  </p:clrMapOvr>
  <p:transition spd="med">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封面样式7-尾页">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a:stretch>
            <a:fillRect/>
          </a:stretch>
        </p:blipFill>
        <p:spPr>
          <a:xfrm>
            <a:off x="0" y="0"/>
            <a:ext cx="12193057" cy="4066384"/>
          </a:xfrm>
          <a:prstGeom prst="rect">
            <a:avLst/>
          </a:prstGeom>
        </p:spPr>
      </p:pic>
      <p:sp>
        <p:nvSpPr>
          <p:cNvPr id="19" name="任意多边形: 形状 20">
            <a:extLst>
              <a:ext uri="{FF2B5EF4-FFF2-40B4-BE49-F238E27FC236}">
                <a16:creationId xmlns:a16="http://schemas.microsoft.com/office/drawing/2014/main" id="{EB508EBB-D4A6-41A3-BA79-D5276F572933}"/>
              </a:ext>
            </a:extLst>
          </p:cNvPr>
          <p:cNvSpPr/>
          <p:nvPr userDrawn="1"/>
        </p:nvSpPr>
        <p:spPr>
          <a:xfrm rot="10800000">
            <a:off x="-18" y="0"/>
            <a:ext cx="12192001" cy="4066750"/>
          </a:xfrm>
          <a:custGeom>
            <a:avLst/>
            <a:gdLst>
              <a:gd name="connsiteX0" fmla="*/ 12192000 w 12192001"/>
              <a:gd name="connsiteY0" fmla="*/ 4062881 h 4062881"/>
              <a:gd name="connsiteX1" fmla="*/ 0 w 12192001"/>
              <a:gd name="connsiteY1" fmla="*/ 4062881 h 4062881"/>
              <a:gd name="connsiteX2" fmla="*/ 0 w 12192001"/>
              <a:gd name="connsiteY2" fmla="*/ 1441627 h 4062881"/>
              <a:gd name="connsiteX3" fmla="*/ 7949 w 12192001"/>
              <a:gd name="connsiteY3" fmla="*/ 1441627 h 4062881"/>
              <a:gd name="connsiteX4" fmla="*/ 6105511 w 12192001"/>
              <a:gd name="connsiteY4" fmla="*/ 0 h 4062881"/>
              <a:gd name="connsiteX5" fmla="*/ 12184078 w 12192001"/>
              <a:gd name="connsiteY5" fmla="*/ 1441627 h 4062881"/>
              <a:gd name="connsiteX6" fmla="*/ 12192000 w 12192001"/>
              <a:gd name="connsiteY6" fmla="*/ 1441627 h 4062881"/>
              <a:gd name="connsiteX7" fmla="*/ 12192000 w 12192001"/>
              <a:gd name="connsiteY7" fmla="*/ 1443506 h 4062881"/>
              <a:gd name="connsiteX8" fmla="*/ 12192001 w 12192001"/>
              <a:gd name="connsiteY8" fmla="*/ 1443506 h 4062881"/>
              <a:gd name="connsiteX9" fmla="*/ 12192000 w 12192001"/>
              <a:gd name="connsiteY9" fmla="*/ 1443506 h 4062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1" h="4062881">
                <a:moveTo>
                  <a:pt x="12192000" y="4062881"/>
                </a:moveTo>
                <a:lnTo>
                  <a:pt x="0" y="4062881"/>
                </a:lnTo>
                <a:lnTo>
                  <a:pt x="0" y="1441627"/>
                </a:lnTo>
                <a:lnTo>
                  <a:pt x="7949" y="1441627"/>
                </a:lnTo>
                <a:lnTo>
                  <a:pt x="6105511" y="0"/>
                </a:lnTo>
                <a:lnTo>
                  <a:pt x="12184078" y="1441627"/>
                </a:lnTo>
                <a:lnTo>
                  <a:pt x="12192000" y="1441627"/>
                </a:lnTo>
                <a:lnTo>
                  <a:pt x="12192000" y="1443506"/>
                </a:lnTo>
                <a:lnTo>
                  <a:pt x="12192001" y="1443506"/>
                </a:lnTo>
                <a:lnTo>
                  <a:pt x="12192000" y="1443506"/>
                </a:lnTo>
                <a:close/>
              </a:path>
            </a:pathLst>
          </a:custGeom>
          <a:solidFill>
            <a:srgbClr val="006434">
              <a:alpha val="8588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任意多边形: 形状 44">
            <a:extLst>
              <a:ext uri="{FF2B5EF4-FFF2-40B4-BE49-F238E27FC236}">
                <a16:creationId xmlns:a16="http://schemas.microsoft.com/office/drawing/2014/main" id="{DE2D1209-7AA5-4F95-A441-DACDCD612E99}"/>
              </a:ext>
            </a:extLst>
          </p:cNvPr>
          <p:cNvSpPr/>
          <p:nvPr userDrawn="1"/>
        </p:nvSpPr>
        <p:spPr>
          <a:xfrm>
            <a:off x="0" y="2329236"/>
            <a:ext cx="12191985" cy="1809343"/>
          </a:xfrm>
          <a:custGeom>
            <a:avLst/>
            <a:gdLst>
              <a:gd name="connsiteX0" fmla="*/ 11511615 w 12185612"/>
              <a:gd name="connsiteY0" fmla="*/ 0 h 1809343"/>
              <a:gd name="connsiteX1" fmla="*/ 12185612 w 12185612"/>
              <a:gd name="connsiteY1" fmla="*/ 134799 h 1809343"/>
              <a:gd name="connsiteX2" fmla="*/ 12185612 w 12185612"/>
              <a:gd name="connsiteY2" fmla="*/ 319795 h 1809343"/>
              <a:gd name="connsiteX3" fmla="*/ 11769269 w 12185612"/>
              <a:gd name="connsiteY3" fmla="*/ 431005 h 1809343"/>
              <a:gd name="connsiteX4" fmla="*/ 6098388 w 12185612"/>
              <a:gd name="connsiteY4" fmla="*/ 1809343 h 1809343"/>
              <a:gd name="connsiteX5" fmla="*/ 1030855 w 12185612"/>
              <a:gd name="connsiteY5" fmla="*/ 612528 h 1809343"/>
              <a:gd name="connsiteX6" fmla="*/ 0 w 12185612"/>
              <a:gd name="connsiteY6" fmla="*/ 339538 h 1809343"/>
              <a:gd name="connsiteX7" fmla="*/ 0 w 12185612"/>
              <a:gd name="connsiteY7" fmla="*/ 81678 h 1809343"/>
              <a:gd name="connsiteX8" fmla="*/ 637104 w 12185612"/>
              <a:gd name="connsiteY8" fmla="*/ 607 h 1809343"/>
              <a:gd name="connsiteX9" fmla="*/ 6098821 w 12185612"/>
              <a:gd name="connsiteY9" fmla="*/ 1643974 h 1809343"/>
              <a:gd name="connsiteX10" fmla="*/ 11511615 w 12185612"/>
              <a:gd name="connsiteY10" fmla="*/ 0 h 180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85612" h="1809343">
                <a:moveTo>
                  <a:pt x="11511615" y="0"/>
                </a:moveTo>
                <a:lnTo>
                  <a:pt x="12185612" y="134799"/>
                </a:lnTo>
                <a:lnTo>
                  <a:pt x="12185612" y="319795"/>
                </a:lnTo>
                <a:lnTo>
                  <a:pt x="11769269" y="431005"/>
                </a:lnTo>
                <a:cubicBezTo>
                  <a:pt x="9878327" y="928737"/>
                  <a:pt x="8015827" y="1369040"/>
                  <a:pt x="6098388" y="1809343"/>
                </a:cubicBezTo>
                <a:cubicBezTo>
                  <a:pt x="4410640" y="1441212"/>
                  <a:pt x="2720033" y="1046292"/>
                  <a:pt x="1030855" y="612528"/>
                </a:cubicBezTo>
                <a:lnTo>
                  <a:pt x="0" y="339538"/>
                </a:lnTo>
                <a:lnTo>
                  <a:pt x="0" y="81678"/>
                </a:lnTo>
                <a:lnTo>
                  <a:pt x="637104" y="607"/>
                </a:lnTo>
                <a:cubicBezTo>
                  <a:pt x="2471646" y="662696"/>
                  <a:pt x="4302378" y="1200960"/>
                  <a:pt x="6098821" y="1643974"/>
                </a:cubicBezTo>
                <a:cubicBezTo>
                  <a:pt x="7974840" y="1162658"/>
                  <a:pt x="9749895" y="681341"/>
                  <a:pt x="1151161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任意多边形: 形状 49">
            <a:extLst>
              <a:ext uri="{FF2B5EF4-FFF2-40B4-BE49-F238E27FC236}">
                <a16:creationId xmlns:a16="http://schemas.microsoft.com/office/drawing/2014/main" id="{4BD5183D-F6D1-4DEC-8FB6-46F3C5C8E2AB}"/>
              </a:ext>
            </a:extLst>
          </p:cNvPr>
          <p:cNvSpPr/>
          <p:nvPr userDrawn="1"/>
        </p:nvSpPr>
        <p:spPr>
          <a:xfrm>
            <a:off x="450423" y="2315566"/>
            <a:ext cx="11342509" cy="1691715"/>
          </a:xfrm>
          <a:custGeom>
            <a:avLst/>
            <a:gdLst>
              <a:gd name="connsiteX0" fmla="*/ 9728 w 12217941"/>
              <a:gd name="connsiteY0" fmla="*/ 0 h 1605064"/>
              <a:gd name="connsiteX1" fmla="*/ 6108971 w 12217941"/>
              <a:gd name="connsiteY1" fmla="*/ 1498060 h 1605064"/>
              <a:gd name="connsiteX2" fmla="*/ 12208213 w 12217941"/>
              <a:gd name="connsiteY2" fmla="*/ 19456 h 1605064"/>
              <a:gd name="connsiteX3" fmla="*/ 12217941 w 12217941"/>
              <a:gd name="connsiteY3" fmla="*/ 282103 h 1605064"/>
              <a:gd name="connsiteX4" fmla="*/ 6118698 w 12217941"/>
              <a:gd name="connsiteY4" fmla="*/ 1605064 h 1605064"/>
              <a:gd name="connsiteX5" fmla="*/ 0 w 12217941"/>
              <a:gd name="connsiteY5" fmla="*/ 233464 h 1605064"/>
              <a:gd name="connsiteX6" fmla="*/ 9728 w 12217941"/>
              <a:gd name="connsiteY6" fmla="*/ 0 h 1605064"/>
              <a:gd name="connsiteX0" fmla="*/ 0 w 12208213"/>
              <a:gd name="connsiteY0" fmla="*/ 0 h 1605064"/>
              <a:gd name="connsiteX1" fmla="*/ 6099243 w 12208213"/>
              <a:gd name="connsiteY1" fmla="*/ 1498060 h 1605064"/>
              <a:gd name="connsiteX2" fmla="*/ 12198485 w 12208213"/>
              <a:gd name="connsiteY2" fmla="*/ 19456 h 1605064"/>
              <a:gd name="connsiteX3" fmla="*/ 12208213 w 12208213"/>
              <a:gd name="connsiteY3" fmla="*/ 282103 h 1605064"/>
              <a:gd name="connsiteX4" fmla="*/ 6108970 w 12208213"/>
              <a:gd name="connsiteY4" fmla="*/ 1605064 h 1605064"/>
              <a:gd name="connsiteX5" fmla="*/ 0 w 12208213"/>
              <a:gd name="connsiteY5" fmla="*/ 544749 h 1605064"/>
              <a:gd name="connsiteX6" fmla="*/ 0 w 12208213"/>
              <a:gd name="connsiteY6" fmla="*/ 0 h 1605064"/>
              <a:gd name="connsiteX0" fmla="*/ 0 w 12198485"/>
              <a:gd name="connsiteY0" fmla="*/ 0 h 1605064"/>
              <a:gd name="connsiteX1" fmla="*/ 6099243 w 12198485"/>
              <a:gd name="connsiteY1" fmla="*/ 1498060 h 1605064"/>
              <a:gd name="connsiteX2" fmla="*/ 12198485 w 12198485"/>
              <a:gd name="connsiteY2" fmla="*/ 19456 h 1605064"/>
              <a:gd name="connsiteX3" fmla="*/ 12198485 w 12198485"/>
              <a:gd name="connsiteY3" fmla="*/ 603115 h 1605064"/>
              <a:gd name="connsiteX4" fmla="*/ 6108970 w 12198485"/>
              <a:gd name="connsiteY4" fmla="*/ 1605064 h 1605064"/>
              <a:gd name="connsiteX5" fmla="*/ 0 w 12198485"/>
              <a:gd name="connsiteY5" fmla="*/ 544749 h 1605064"/>
              <a:gd name="connsiteX6" fmla="*/ 0 w 12198485"/>
              <a:gd name="connsiteY6" fmla="*/ 0 h 1605064"/>
              <a:gd name="connsiteX0" fmla="*/ 0 w 12198485"/>
              <a:gd name="connsiteY0" fmla="*/ 0 h 1605064"/>
              <a:gd name="connsiteX1" fmla="*/ 6108970 w 12198485"/>
              <a:gd name="connsiteY1" fmla="*/ 1507788 h 1605064"/>
              <a:gd name="connsiteX2" fmla="*/ 12198485 w 12198485"/>
              <a:gd name="connsiteY2" fmla="*/ 19456 h 1605064"/>
              <a:gd name="connsiteX3" fmla="*/ 12198485 w 12198485"/>
              <a:gd name="connsiteY3" fmla="*/ 603115 h 1605064"/>
              <a:gd name="connsiteX4" fmla="*/ 6108970 w 12198485"/>
              <a:gd name="connsiteY4" fmla="*/ 1605064 h 1605064"/>
              <a:gd name="connsiteX5" fmla="*/ 0 w 12198485"/>
              <a:gd name="connsiteY5" fmla="*/ 544749 h 1605064"/>
              <a:gd name="connsiteX6" fmla="*/ 0 w 12198485"/>
              <a:gd name="connsiteY6" fmla="*/ 0 h 1605064"/>
              <a:gd name="connsiteX0" fmla="*/ 632298 w 12830783"/>
              <a:gd name="connsiteY0" fmla="*/ 0 h 1605064"/>
              <a:gd name="connsiteX1" fmla="*/ 6741268 w 12830783"/>
              <a:gd name="connsiteY1" fmla="*/ 1507788 h 1605064"/>
              <a:gd name="connsiteX2" fmla="*/ 12830783 w 12830783"/>
              <a:gd name="connsiteY2" fmla="*/ 19456 h 1605064"/>
              <a:gd name="connsiteX3" fmla="*/ 12830783 w 12830783"/>
              <a:gd name="connsiteY3" fmla="*/ 603115 h 1605064"/>
              <a:gd name="connsiteX4" fmla="*/ 6741268 w 12830783"/>
              <a:gd name="connsiteY4" fmla="*/ 1605064 h 1605064"/>
              <a:gd name="connsiteX5" fmla="*/ 0 w 12830783"/>
              <a:gd name="connsiteY5" fmla="*/ 29183 h 1605064"/>
              <a:gd name="connsiteX6" fmla="*/ 632298 w 12830783"/>
              <a:gd name="connsiteY6" fmla="*/ 0 h 1605064"/>
              <a:gd name="connsiteX0" fmla="*/ 836579 w 12830783"/>
              <a:gd name="connsiteY0" fmla="*/ 0 h 1634247"/>
              <a:gd name="connsiteX1" fmla="*/ 6741268 w 12830783"/>
              <a:gd name="connsiteY1" fmla="*/ 1536971 h 1634247"/>
              <a:gd name="connsiteX2" fmla="*/ 12830783 w 12830783"/>
              <a:gd name="connsiteY2" fmla="*/ 48639 h 1634247"/>
              <a:gd name="connsiteX3" fmla="*/ 12830783 w 12830783"/>
              <a:gd name="connsiteY3" fmla="*/ 632298 h 1634247"/>
              <a:gd name="connsiteX4" fmla="*/ 6741268 w 12830783"/>
              <a:gd name="connsiteY4" fmla="*/ 1634247 h 1634247"/>
              <a:gd name="connsiteX5" fmla="*/ 0 w 12830783"/>
              <a:gd name="connsiteY5" fmla="*/ 58366 h 1634247"/>
              <a:gd name="connsiteX6" fmla="*/ 836579 w 12830783"/>
              <a:gd name="connsiteY6" fmla="*/ 0 h 1634247"/>
              <a:gd name="connsiteX0" fmla="*/ 836579 w 12830783"/>
              <a:gd name="connsiteY0" fmla="*/ 0 h 1702340"/>
              <a:gd name="connsiteX1" fmla="*/ 6741268 w 12830783"/>
              <a:gd name="connsiteY1" fmla="*/ 1536971 h 1702340"/>
              <a:gd name="connsiteX2" fmla="*/ 12830783 w 12830783"/>
              <a:gd name="connsiteY2" fmla="*/ 48639 h 1702340"/>
              <a:gd name="connsiteX3" fmla="*/ 12830783 w 12830783"/>
              <a:gd name="connsiteY3" fmla="*/ 632298 h 1702340"/>
              <a:gd name="connsiteX4" fmla="*/ 6750996 w 12830783"/>
              <a:gd name="connsiteY4" fmla="*/ 1702340 h 1702340"/>
              <a:gd name="connsiteX5" fmla="*/ 0 w 12830783"/>
              <a:gd name="connsiteY5" fmla="*/ 58366 h 1702340"/>
              <a:gd name="connsiteX6" fmla="*/ 836579 w 12830783"/>
              <a:gd name="connsiteY6" fmla="*/ 0 h 1702340"/>
              <a:gd name="connsiteX0" fmla="*/ 836579 w 12830783"/>
              <a:gd name="connsiteY0" fmla="*/ 0 h 1702340"/>
              <a:gd name="connsiteX1" fmla="*/ 6741268 w 12830783"/>
              <a:gd name="connsiteY1" fmla="*/ 1536971 h 1702340"/>
              <a:gd name="connsiteX2" fmla="*/ 12470860 w 12830783"/>
              <a:gd name="connsiteY2" fmla="*/ 19456 h 1702340"/>
              <a:gd name="connsiteX3" fmla="*/ 12830783 w 12830783"/>
              <a:gd name="connsiteY3" fmla="*/ 632298 h 1702340"/>
              <a:gd name="connsiteX4" fmla="*/ 6750996 w 12830783"/>
              <a:gd name="connsiteY4" fmla="*/ 1702340 h 1702340"/>
              <a:gd name="connsiteX5" fmla="*/ 0 w 12830783"/>
              <a:gd name="connsiteY5" fmla="*/ 58366 h 1702340"/>
              <a:gd name="connsiteX6" fmla="*/ 836579 w 12830783"/>
              <a:gd name="connsiteY6" fmla="*/ 0 h 1702340"/>
              <a:gd name="connsiteX0" fmla="*/ 836579 w 13239345"/>
              <a:gd name="connsiteY0" fmla="*/ 0 h 1702340"/>
              <a:gd name="connsiteX1" fmla="*/ 6741268 w 13239345"/>
              <a:gd name="connsiteY1" fmla="*/ 1536971 h 1702340"/>
              <a:gd name="connsiteX2" fmla="*/ 12470860 w 13239345"/>
              <a:gd name="connsiteY2" fmla="*/ 19456 h 1702340"/>
              <a:gd name="connsiteX3" fmla="*/ 13239345 w 13239345"/>
              <a:gd name="connsiteY3" fmla="*/ 107004 h 1702340"/>
              <a:gd name="connsiteX4" fmla="*/ 6750996 w 13239345"/>
              <a:gd name="connsiteY4" fmla="*/ 1702340 h 1702340"/>
              <a:gd name="connsiteX5" fmla="*/ 0 w 13239345"/>
              <a:gd name="connsiteY5" fmla="*/ 58366 h 1702340"/>
              <a:gd name="connsiteX6" fmla="*/ 836579 w 13239345"/>
              <a:gd name="connsiteY6" fmla="*/ 0 h 1702340"/>
              <a:gd name="connsiteX0" fmla="*/ 836579 w 13239345"/>
              <a:gd name="connsiteY0" fmla="*/ 107003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836579 w 13239345"/>
              <a:gd name="connsiteY6" fmla="*/ 107003 h 1809343"/>
              <a:gd name="connsiteX0" fmla="*/ 1342417 w 13239345"/>
              <a:gd name="connsiteY0" fmla="*/ 29182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342417 w 13239345"/>
              <a:gd name="connsiteY6" fmla="*/ 29182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2651516"/>
              <a:gd name="connsiteY0" fmla="*/ 607 h 1809343"/>
              <a:gd name="connsiteX1" fmla="*/ 6741268 w 12651516"/>
              <a:gd name="connsiteY1" fmla="*/ 1643974 h 1809343"/>
              <a:gd name="connsiteX2" fmla="*/ 12169303 w 12651516"/>
              <a:gd name="connsiteY2" fmla="*/ 0 h 1809343"/>
              <a:gd name="connsiteX3" fmla="*/ 12651516 w 12651516"/>
              <a:gd name="connsiteY3" fmla="*/ 83379 h 1809343"/>
              <a:gd name="connsiteX4" fmla="*/ 6750996 w 12651516"/>
              <a:gd name="connsiteY4" fmla="*/ 1809343 h 1809343"/>
              <a:gd name="connsiteX5" fmla="*/ 0 w 12651516"/>
              <a:gd name="connsiteY5" fmla="*/ 165369 h 1809343"/>
              <a:gd name="connsiteX6" fmla="*/ 1294792 w 12651516"/>
              <a:gd name="connsiteY6" fmla="*/ 607 h 1809343"/>
              <a:gd name="connsiteX0" fmla="*/ 1294792 w 12564431"/>
              <a:gd name="connsiteY0" fmla="*/ 607 h 1809343"/>
              <a:gd name="connsiteX1" fmla="*/ 6741268 w 12564431"/>
              <a:gd name="connsiteY1" fmla="*/ 1643974 h 1809343"/>
              <a:gd name="connsiteX2" fmla="*/ 12169303 w 12564431"/>
              <a:gd name="connsiteY2" fmla="*/ 0 h 1809343"/>
              <a:gd name="connsiteX3" fmla="*/ 12564431 w 12564431"/>
              <a:gd name="connsiteY3" fmla="*/ 83379 h 1809343"/>
              <a:gd name="connsiteX4" fmla="*/ 6750996 w 12564431"/>
              <a:gd name="connsiteY4" fmla="*/ 1809343 h 1809343"/>
              <a:gd name="connsiteX5" fmla="*/ 0 w 12564431"/>
              <a:gd name="connsiteY5" fmla="*/ 165369 h 1809343"/>
              <a:gd name="connsiteX6" fmla="*/ 1294792 w 12564431"/>
              <a:gd name="connsiteY6" fmla="*/ 607 h 1809343"/>
              <a:gd name="connsiteX0" fmla="*/ 423935 w 11693574"/>
              <a:gd name="connsiteY0" fmla="*/ 607 h 1809343"/>
              <a:gd name="connsiteX1" fmla="*/ 5870411 w 11693574"/>
              <a:gd name="connsiteY1" fmla="*/ 1643974 h 1809343"/>
              <a:gd name="connsiteX2" fmla="*/ 11298446 w 11693574"/>
              <a:gd name="connsiteY2" fmla="*/ 0 h 1809343"/>
              <a:gd name="connsiteX3" fmla="*/ 11693574 w 11693574"/>
              <a:gd name="connsiteY3" fmla="*/ 83379 h 1809343"/>
              <a:gd name="connsiteX4" fmla="*/ 5880139 w 11693574"/>
              <a:gd name="connsiteY4" fmla="*/ 1809343 h 1809343"/>
              <a:gd name="connsiteX5" fmla="*/ 0 w 11693574"/>
              <a:gd name="connsiteY5" fmla="*/ 45626 h 1809343"/>
              <a:gd name="connsiteX6" fmla="*/ 423935 w 11693574"/>
              <a:gd name="connsiteY6" fmla="*/ 607 h 1809343"/>
              <a:gd name="connsiteX0" fmla="*/ 423935 w 11693574"/>
              <a:gd name="connsiteY0" fmla="*/ 607 h 1733143"/>
              <a:gd name="connsiteX1" fmla="*/ 5870411 w 11693574"/>
              <a:gd name="connsiteY1" fmla="*/ 1643974 h 1733143"/>
              <a:gd name="connsiteX2" fmla="*/ 11298446 w 11693574"/>
              <a:gd name="connsiteY2" fmla="*/ 0 h 1733143"/>
              <a:gd name="connsiteX3" fmla="*/ 11693574 w 11693574"/>
              <a:gd name="connsiteY3" fmla="*/ 83379 h 1733143"/>
              <a:gd name="connsiteX4" fmla="*/ 5880139 w 11693574"/>
              <a:gd name="connsiteY4" fmla="*/ 1733143 h 1733143"/>
              <a:gd name="connsiteX5" fmla="*/ 0 w 11693574"/>
              <a:gd name="connsiteY5" fmla="*/ 45626 h 1733143"/>
              <a:gd name="connsiteX6" fmla="*/ 423935 w 11693574"/>
              <a:gd name="connsiteY6" fmla="*/ 607 h 1733143"/>
              <a:gd name="connsiteX0" fmla="*/ 423935 w 11709902"/>
              <a:gd name="connsiteY0" fmla="*/ 607 h 1733143"/>
              <a:gd name="connsiteX1" fmla="*/ 5870411 w 11709902"/>
              <a:gd name="connsiteY1" fmla="*/ 1643974 h 1733143"/>
              <a:gd name="connsiteX2" fmla="*/ 11298446 w 11709902"/>
              <a:gd name="connsiteY2" fmla="*/ 0 h 1733143"/>
              <a:gd name="connsiteX3" fmla="*/ 11709902 w 11709902"/>
              <a:gd name="connsiteY3" fmla="*/ 83379 h 1733143"/>
              <a:gd name="connsiteX4" fmla="*/ 5880139 w 11709902"/>
              <a:gd name="connsiteY4" fmla="*/ 1733143 h 1733143"/>
              <a:gd name="connsiteX5" fmla="*/ 0 w 11709902"/>
              <a:gd name="connsiteY5" fmla="*/ 45626 h 1733143"/>
              <a:gd name="connsiteX6" fmla="*/ 423935 w 11709902"/>
              <a:gd name="connsiteY6" fmla="*/ 607 h 1733143"/>
              <a:gd name="connsiteX0" fmla="*/ 423935 w 11571109"/>
              <a:gd name="connsiteY0" fmla="*/ 607 h 1733143"/>
              <a:gd name="connsiteX1" fmla="*/ 5870411 w 11571109"/>
              <a:gd name="connsiteY1" fmla="*/ 1643974 h 1733143"/>
              <a:gd name="connsiteX2" fmla="*/ 11298446 w 11571109"/>
              <a:gd name="connsiteY2" fmla="*/ 0 h 1733143"/>
              <a:gd name="connsiteX3" fmla="*/ 11571109 w 11571109"/>
              <a:gd name="connsiteY3" fmla="*/ 116036 h 1733143"/>
              <a:gd name="connsiteX4" fmla="*/ 5880139 w 11571109"/>
              <a:gd name="connsiteY4" fmla="*/ 1733143 h 1733143"/>
              <a:gd name="connsiteX5" fmla="*/ 0 w 11571109"/>
              <a:gd name="connsiteY5" fmla="*/ 45626 h 1733143"/>
              <a:gd name="connsiteX6" fmla="*/ 423935 w 11571109"/>
              <a:gd name="connsiteY6" fmla="*/ 607 h 1733143"/>
              <a:gd name="connsiteX0" fmla="*/ 423935 w 11579274"/>
              <a:gd name="connsiteY0" fmla="*/ 607 h 1733143"/>
              <a:gd name="connsiteX1" fmla="*/ 5870411 w 11579274"/>
              <a:gd name="connsiteY1" fmla="*/ 1643974 h 1733143"/>
              <a:gd name="connsiteX2" fmla="*/ 11298446 w 11579274"/>
              <a:gd name="connsiteY2" fmla="*/ 0 h 1733143"/>
              <a:gd name="connsiteX3" fmla="*/ 11579274 w 11579274"/>
              <a:gd name="connsiteY3" fmla="*/ 116036 h 1733143"/>
              <a:gd name="connsiteX4" fmla="*/ 5880139 w 11579274"/>
              <a:gd name="connsiteY4" fmla="*/ 1733143 h 1733143"/>
              <a:gd name="connsiteX5" fmla="*/ 0 w 11579274"/>
              <a:gd name="connsiteY5" fmla="*/ 45626 h 1733143"/>
              <a:gd name="connsiteX6" fmla="*/ 423935 w 11579274"/>
              <a:gd name="connsiteY6" fmla="*/ 607 h 1733143"/>
              <a:gd name="connsiteX0" fmla="*/ 423935 w 11579274"/>
              <a:gd name="connsiteY0" fmla="*/ 0 h 1732536"/>
              <a:gd name="connsiteX1" fmla="*/ 5870411 w 11579274"/>
              <a:gd name="connsiteY1" fmla="*/ 1643367 h 1732536"/>
              <a:gd name="connsiteX2" fmla="*/ 11233132 w 11579274"/>
              <a:gd name="connsiteY2" fmla="*/ 48379 h 1732536"/>
              <a:gd name="connsiteX3" fmla="*/ 11579274 w 11579274"/>
              <a:gd name="connsiteY3" fmla="*/ 115429 h 1732536"/>
              <a:gd name="connsiteX4" fmla="*/ 5880139 w 11579274"/>
              <a:gd name="connsiteY4" fmla="*/ 1732536 h 1732536"/>
              <a:gd name="connsiteX5" fmla="*/ 0 w 11579274"/>
              <a:gd name="connsiteY5" fmla="*/ 45019 h 1732536"/>
              <a:gd name="connsiteX6" fmla="*/ 423935 w 11579274"/>
              <a:gd name="connsiteY6" fmla="*/ 0 h 1732536"/>
              <a:gd name="connsiteX0" fmla="*/ 423935 w 11579274"/>
              <a:gd name="connsiteY0" fmla="*/ 0 h 1732536"/>
              <a:gd name="connsiteX1" fmla="*/ 5870411 w 11579274"/>
              <a:gd name="connsiteY1" fmla="*/ 1643367 h 1732536"/>
              <a:gd name="connsiteX2" fmla="*/ 11241297 w 11579274"/>
              <a:gd name="connsiteY2" fmla="*/ 32050 h 1732536"/>
              <a:gd name="connsiteX3" fmla="*/ 11579274 w 11579274"/>
              <a:gd name="connsiteY3" fmla="*/ 115429 h 1732536"/>
              <a:gd name="connsiteX4" fmla="*/ 5880139 w 11579274"/>
              <a:gd name="connsiteY4" fmla="*/ 1732536 h 1732536"/>
              <a:gd name="connsiteX5" fmla="*/ 0 w 11579274"/>
              <a:gd name="connsiteY5" fmla="*/ 45019 h 1732536"/>
              <a:gd name="connsiteX6" fmla="*/ 423935 w 11579274"/>
              <a:gd name="connsiteY6" fmla="*/ 0 h 1732536"/>
              <a:gd name="connsiteX0" fmla="*/ 423935 w 11579274"/>
              <a:gd name="connsiteY0" fmla="*/ 0 h 1732536"/>
              <a:gd name="connsiteX1" fmla="*/ 5870411 w 11579274"/>
              <a:gd name="connsiteY1" fmla="*/ 1643367 h 1732536"/>
              <a:gd name="connsiteX2" fmla="*/ 11241297 w 11579274"/>
              <a:gd name="connsiteY2" fmla="*/ 32050 h 1732536"/>
              <a:gd name="connsiteX3" fmla="*/ 11579274 w 11579274"/>
              <a:gd name="connsiteY3" fmla="*/ 115429 h 1732536"/>
              <a:gd name="connsiteX4" fmla="*/ 5880139 w 11579274"/>
              <a:gd name="connsiteY4" fmla="*/ 1732536 h 1732536"/>
              <a:gd name="connsiteX5" fmla="*/ 0 w 11579274"/>
              <a:gd name="connsiteY5" fmla="*/ 45019 h 1732536"/>
              <a:gd name="connsiteX6" fmla="*/ 423935 w 11579274"/>
              <a:gd name="connsiteY6" fmla="*/ 0 h 1732536"/>
              <a:gd name="connsiteX0" fmla="*/ 423935 w 11579274"/>
              <a:gd name="connsiteY0" fmla="*/ 0 h 1732536"/>
              <a:gd name="connsiteX1" fmla="*/ 5870411 w 11579274"/>
              <a:gd name="connsiteY1" fmla="*/ 1643367 h 1732536"/>
              <a:gd name="connsiteX2" fmla="*/ 11224968 w 11579274"/>
              <a:gd name="connsiteY2" fmla="*/ 48379 h 1732536"/>
              <a:gd name="connsiteX3" fmla="*/ 11579274 w 11579274"/>
              <a:gd name="connsiteY3" fmla="*/ 115429 h 1732536"/>
              <a:gd name="connsiteX4" fmla="*/ 5880139 w 11579274"/>
              <a:gd name="connsiteY4" fmla="*/ 1732536 h 1732536"/>
              <a:gd name="connsiteX5" fmla="*/ 0 w 11579274"/>
              <a:gd name="connsiteY5" fmla="*/ 45019 h 1732536"/>
              <a:gd name="connsiteX6" fmla="*/ 423935 w 11579274"/>
              <a:gd name="connsiteY6" fmla="*/ 0 h 1732536"/>
              <a:gd name="connsiteX0" fmla="*/ 219828 w 11375167"/>
              <a:gd name="connsiteY0" fmla="*/ 0 h 1732536"/>
              <a:gd name="connsiteX1" fmla="*/ 5666304 w 11375167"/>
              <a:gd name="connsiteY1" fmla="*/ 1643367 h 1732536"/>
              <a:gd name="connsiteX2" fmla="*/ 11020861 w 11375167"/>
              <a:gd name="connsiteY2" fmla="*/ 48379 h 1732536"/>
              <a:gd name="connsiteX3" fmla="*/ 11375167 w 11375167"/>
              <a:gd name="connsiteY3" fmla="*/ 115429 h 1732536"/>
              <a:gd name="connsiteX4" fmla="*/ 5676032 w 11375167"/>
              <a:gd name="connsiteY4" fmla="*/ 1732536 h 1732536"/>
              <a:gd name="connsiteX5" fmla="*/ 0 w 11375167"/>
              <a:gd name="connsiteY5" fmla="*/ 77676 h 1732536"/>
              <a:gd name="connsiteX6" fmla="*/ 219828 w 11375167"/>
              <a:gd name="connsiteY6" fmla="*/ 0 h 1732536"/>
              <a:gd name="connsiteX0" fmla="*/ 293307 w 11375167"/>
              <a:gd name="connsiteY0" fmla="*/ 0 h 1708044"/>
              <a:gd name="connsiteX1" fmla="*/ 5666304 w 11375167"/>
              <a:gd name="connsiteY1" fmla="*/ 1618875 h 1708044"/>
              <a:gd name="connsiteX2" fmla="*/ 11020861 w 11375167"/>
              <a:gd name="connsiteY2" fmla="*/ 23887 h 1708044"/>
              <a:gd name="connsiteX3" fmla="*/ 11375167 w 11375167"/>
              <a:gd name="connsiteY3" fmla="*/ 90937 h 1708044"/>
              <a:gd name="connsiteX4" fmla="*/ 5676032 w 11375167"/>
              <a:gd name="connsiteY4" fmla="*/ 1708044 h 1708044"/>
              <a:gd name="connsiteX5" fmla="*/ 0 w 11375167"/>
              <a:gd name="connsiteY5" fmla="*/ 53184 h 1708044"/>
              <a:gd name="connsiteX6" fmla="*/ 293307 w 11375167"/>
              <a:gd name="connsiteY6" fmla="*/ 0 h 1708044"/>
              <a:gd name="connsiteX0" fmla="*/ 317800 w 11375167"/>
              <a:gd name="connsiteY0" fmla="*/ 606 h 1684157"/>
              <a:gd name="connsiteX1" fmla="*/ 5666304 w 11375167"/>
              <a:gd name="connsiteY1" fmla="*/ 1594988 h 1684157"/>
              <a:gd name="connsiteX2" fmla="*/ 11020861 w 11375167"/>
              <a:gd name="connsiteY2" fmla="*/ 0 h 1684157"/>
              <a:gd name="connsiteX3" fmla="*/ 11375167 w 11375167"/>
              <a:gd name="connsiteY3" fmla="*/ 67050 h 1684157"/>
              <a:gd name="connsiteX4" fmla="*/ 5676032 w 11375167"/>
              <a:gd name="connsiteY4" fmla="*/ 1684157 h 1684157"/>
              <a:gd name="connsiteX5" fmla="*/ 0 w 11375167"/>
              <a:gd name="connsiteY5" fmla="*/ 29297 h 1684157"/>
              <a:gd name="connsiteX6" fmla="*/ 317800 w 11375167"/>
              <a:gd name="connsiteY6" fmla="*/ 606 h 1684157"/>
              <a:gd name="connsiteX0" fmla="*/ 285142 w 11342509"/>
              <a:gd name="connsiteY0" fmla="*/ 606 h 1684157"/>
              <a:gd name="connsiteX1" fmla="*/ 5633646 w 11342509"/>
              <a:gd name="connsiteY1" fmla="*/ 1594988 h 1684157"/>
              <a:gd name="connsiteX2" fmla="*/ 10988203 w 11342509"/>
              <a:gd name="connsiteY2" fmla="*/ 0 h 1684157"/>
              <a:gd name="connsiteX3" fmla="*/ 11342509 w 11342509"/>
              <a:gd name="connsiteY3" fmla="*/ 67050 h 1684157"/>
              <a:gd name="connsiteX4" fmla="*/ 5643374 w 11342509"/>
              <a:gd name="connsiteY4" fmla="*/ 1684157 h 1684157"/>
              <a:gd name="connsiteX5" fmla="*/ 0 w 11342509"/>
              <a:gd name="connsiteY5" fmla="*/ 29297 h 1684157"/>
              <a:gd name="connsiteX6" fmla="*/ 285142 w 11342509"/>
              <a:gd name="connsiteY6" fmla="*/ 606 h 1684157"/>
              <a:gd name="connsiteX0" fmla="*/ 276977 w 11342509"/>
              <a:gd name="connsiteY0" fmla="*/ 0 h 1691715"/>
              <a:gd name="connsiteX1" fmla="*/ 5633646 w 11342509"/>
              <a:gd name="connsiteY1" fmla="*/ 1602546 h 1691715"/>
              <a:gd name="connsiteX2" fmla="*/ 10988203 w 11342509"/>
              <a:gd name="connsiteY2" fmla="*/ 755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18020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18020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47837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80494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80494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80494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43806 w 11342509"/>
              <a:gd name="connsiteY1" fmla="*/ 1602546 h 1691715"/>
              <a:gd name="connsiteX2" fmla="*/ 11080494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42509" h="1691715">
                <a:moveTo>
                  <a:pt x="276977" y="0"/>
                </a:moveTo>
                <a:cubicBezTo>
                  <a:pt x="2111519" y="662089"/>
                  <a:pt x="3847364" y="1159532"/>
                  <a:pt x="5643806" y="1602546"/>
                </a:cubicBezTo>
                <a:cubicBezTo>
                  <a:pt x="7519826" y="1121230"/>
                  <a:pt x="9471175" y="643464"/>
                  <a:pt x="11080494" y="17498"/>
                </a:cubicBezTo>
                <a:lnTo>
                  <a:pt x="11342509" y="74608"/>
                </a:lnTo>
                <a:cubicBezTo>
                  <a:pt x="9170201" y="663537"/>
                  <a:pt x="7834732" y="1188511"/>
                  <a:pt x="5643374" y="1691715"/>
                </a:cubicBezTo>
                <a:cubicBezTo>
                  <a:pt x="3393042" y="1200874"/>
                  <a:pt x="2250332" y="651521"/>
                  <a:pt x="0" y="36855"/>
                </a:cubicBezTo>
                <a:lnTo>
                  <a:pt x="276977"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453730" y="4619682"/>
            <a:ext cx="3284503" cy="722193"/>
          </a:xfrm>
          <a:prstGeom prst="rect">
            <a:avLst/>
          </a:prstGeom>
        </p:spPr>
      </p:pic>
    </p:spTree>
    <p:extLst>
      <p:ext uri="{BB962C8B-B14F-4D97-AF65-F5344CB8AC3E}">
        <p14:creationId xmlns:p14="http://schemas.microsoft.com/office/powerpoint/2010/main" val="379202689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目录样式1">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567"/>
            <a:ext cx="5022689" cy="6857433"/>
          </a:xfrm>
          <a:prstGeom prst="rect">
            <a:avLst/>
          </a:prstGeom>
        </p:spPr>
      </p:pic>
      <p:sp>
        <p:nvSpPr>
          <p:cNvPr id="3" name="矩形 白1">
            <a:extLst>
              <a:ext uri="{FF2B5EF4-FFF2-40B4-BE49-F238E27FC236}">
                <a16:creationId xmlns:a16="http://schemas.microsoft.com/office/drawing/2014/main" id="{7A935A22-FEEB-4B78-9916-163644E822AB}"/>
              </a:ext>
            </a:extLst>
          </p:cNvPr>
          <p:cNvSpPr/>
          <p:nvPr userDrawn="1"/>
        </p:nvSpPr>
        <p:spPr>
          <a:xfrm rot="5400000">
            <a:off x="-917658" y="918223"/>
            <a:ext cx="6858002" cy="5022690"/>
          </a:xfrm>
          <a:prstGeom prst="rect">
            <a:avLst/>
          </a:prstGeom>
          <a:gradFill flip="none" rotWithShape="1">
            <a:gsLst>
              <a:gs pos="50000">
                <a:schemeClr val="bg1">
                  <a:alpha val="50000"/>
                </a:schemeClr>
              </a:gs>
              <a:gs pos="0">
                <a:schemeClr val="bg1"/>
              </a:gs>
              <a:gs pos="100000">
                <a:srgbClr val="FFFFFF">
                  <a:alpha val="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cs typeface="+mn-ea"/>
              <a:sym typeface="+mn-lt"/>
            </a:endParaRPr>
          </a:p>
        </p:txBody>
      </p:sp>
    </p:spTree>
    <p:extLst>
      <p:ext uri="{BB962C8B-B14F-4D97-AF65-F5344CB8AC3E}">
        <p14:creationId xmlns:p14="http://schemas.microsoft.com/office/powerpoint/2010/main" val="707431316"/>
      </p:ext>
    </p:extLst>
  </p:cSld>
  <p:clrMapOvr>
    <a:masterClrMapping/>
  </p:clrMapOvr>
  <p:transition spd="med">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目录样式2-1">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41C37BF7-CAE8-4F93-8BE5-229FC17201DA}"/>
              </a:ext>
            </a:extLst>
          </p:cNvPr>
          <p:cNvSpPr/>
          <p:nvPr userDrawn="1"/>
        </p:nvSpPr>
        <p:spPr>
          <a:xfrm>
            <a:off x="0" y="2289050"/>
            <a:ext cx="12192001" cy="19685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userDrawn="1"/>
        </p:nvPicPr>
        <p:blipFill rotWithShape="1">
          <a:blip r:embed="rId2" cstate="print">
            <a:extLst>
              <a:ext uri="{28A0092B-C50C-407E-A947-70E740481C1C}">
                <a14:useLocalDpi xmlns:a14="http://schemas.microsoft.com/office/drawing/2010/main"/>
              </a:ext>
            </a:extLst>
          </a:blip>
          <a:srcRect t="15558" b="38705"/>
          <a:stretch/>
        </p:blipFill>
        <p:spPr>
          <a:xfrm>
            <a:off x="1" y="0"/>
            <a:ext cx="12192000" cy="2290219"/>
          </a:xfrm>
          <a:prstGeom prst="rect">
            <a:avLst/>
          </a:prstGeom>
        </p:spPr>
      </p:pic>
      <p:sp>
        <p:nvSpPr>
          <p:cNvPr id="10" name="矩形 9">
            <a:extLst>
              <a:ext uri="{FF2B5EF4-FFF2-40B4-BE49-F238E27FC236}">
                <a16:creationId xmlns:a16="http://schemas.microsoft.com/office/drawing/2014/main" id="{41C37BF7-CAE8-4F93-8BE5-229FC17201DA}"/>
              </a:ext>
            </a:extLst>
          </p:cNvPr>
          <p:cNvSpPr/>
          <p:nvPr userDrawn="1"/>
        </p:nvSpPr>
        <p:spPr>
          <a:xfrm>
            <a:off x="-1" y="-7884"/>
            <a:ext cx="12192001" cy="2298103"/>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5024353" y="841210"/>
            <a:ext cx="2143294" cy="599913"/>
          </a:xfrm>
          <a:prstGeom prst="rect">
            <a:avLst/>
          </a:prstGeom>
        </p:spPr>
      </p:pic>
      <p:cxnSp>
        <p:nvCxnSpPr>
          <p:cNvPr id="4" name="直接连接符 3"/>
          <p:cNvCxnSpPr/>
          <p:nvPr userDrawn="1"/>
        </p:nvCxnSpPr>
        <p:spPr>
          <a:xfrm>
            <a:off x="-81481" y="2289050"/>
            <a:ext cx="12339873"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7635167"/>
      </p:ext>
    </p:extLst>
  </p:cSld>
  <p:clrMapOvr>
    <a:masterClrMapping/>
  </p:clrMapOvr>
  <p:transition spd="med">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目录样式2-2">
    <p:spTree>
      <p:nvGrpSpPr>
        <p:cNvPr id="1" name=""/>
        <p:cNvGrpSpPr/>
        <p:nvPr/>
      </p:nvGrpSpPr>
      <p:grpSpPr>
        <a:xfrm>
          <a:off x="0" y="0"/>
          <a:ext cx="0" cy="0"/>
          <a:chOff x="0" y="0"/>
          <a:chExt cx="0" cy="0"/>
        </a:xfrm>
      </p:grpSpPr>
      <p:sp>
        <p:nvSpPr>
          <p:cNvPr id="6" name="PA-矩形 7">
            <a:extLst>
              <a:ext uri="{FF2B5EF4-FFF2-40B4-BE49-F238E27FC236}">
                <a16:creationId xmlns:a16="http://schemas.microsoft.com/office/drawing/2014/main" id="{EEC7E5F7-20FD-444B-9E6C-FF353F66717A}"/>
              </a:ext>
            </a:extLst>
          </p:cNvPr>
          <p:cNvSpPr/>
          <p:nvPr userDrawn="1">
            <p:custDataLst>
              <p:tags r:id="rId1"/>
            </p:custData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PA-矩形 7">
            <a:extLst>
              <a:ext uri="{FF2B5EF4-FFF2-40B4-BE49-F238E27FC236}">
                <a16:creationId xmlns:a16="http://schemas.microsoft.com/office/drawing/2014/main" id="{59644A98-44CE-4FDE-8172-3327AAE72C45}"/>
              </a:ext>
            </a:extLst>
          </p:cNvPr>
          <p:cNvSpPr/>
          <p:nvPr userDrawn="1">
            <p:custDataLst>
              <p:tags r:id="rId2"/>
            </p:custDataLst>
          </p:nvPr>
        </p:nvSpPr>
        <p:spPr>
          <a:xfrm>
            <a:off x="0" y="0"/>
            <a:ext cx="12192000" cy="6858000"/>
          </a:xfrm>
          <a:prstGeom prst="rect">
            <a:avLst/>
          </a:prstGeom>
          <a:gradFill flip="none" rotWithShape="1">
            <a:gsLst>
              <a:gs pos="0">
                <a:schemeClr val="accent1">
                  <a:alpha val="0"/>
                </a:schemeClr>
              </a:gs>
              <a:gs pos="52200">
                <a:schemeClr val="accent1"/>
              </a:gs>
              <a:gs pos="100000">
                <a:schemeClr val="accent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4" name="直接连接符 3">
            <a:extLst>
              <a:ext uri="{FF2B5EF4-FFF2-40B4-BE49-F238E27FC236}">
                <a16:creationId xmlns:a16="http://schemas.microsoft.com/office/drawing/2014/main" id="{BC809FD0-A9F1-4139-8386-4A9BEBA1CE80}"/>
              </a:ext>
            </a:extLst>
          </p:cNvPr>
          <p:cNvCxnSpPr/>
          <p:nvPr userDrawn="1"/>
        </p:nvCxnSpPr>
        <p:spPr>
          <a:xfrm>
            <a:off x="5723340" y="1294827"/>
            <a:ext cx="74531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 name="直接连接符 4">
            <a:extLst>
              <a:ext uri="{FF2B5EF4-FFF2-40B4-BE49-F238E27FC236}">
                <a16:creationId xmlns:a16="http://schemas.microsoft.com/office/drawing/2014/main" id="{8D352C72-A8BD-49E0-9C6C-2C7B147AF3AE}"/>
              </a:ext>
            </a:extLst>
          </p:cNvPr>
          <p:cNvCxnSpPr/>
          <p:nvPr userDrawn="1"/>
        </p:nvCxnSpPr>
        <p:spPr>
          <a:xfrm>
            <a:off x="5723340" y="5613415"/>
            <a:ext cx="74531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userDrawn="1"/>
        </p:nvPicPr>
        <p:blipFill rotWithShape="1">
          <a:blip r:embed="rId4" cstate="print">
            <a:extLst>
              <a:ext uri="{28A0092B-C50C-407E-A947-70E740481C1C}">
                <a14:useLocalDpi xmlns:a14="http://schemas.microsoft.com/office/drawing/2010/main"/>
              </a:ext>
            </a:extLst>
          </a:blip>
          <a:srcRect l="49471"/>
          <a:stretch/>
        </p:blipFill>
        <p:spPr>
          <a:xfrm>
            <a:off x="-34506" y="163259"/>
            <a:ext cx="3298317" cy="6531481"/>
          </a:xfrm>
          <a:prstGeom prst="rect">
            <a:avLst/>
          </a:prstGeom>
        </p:spPr>
      </p:pic>
      <p:pic>
        <p:nvPicPr>
          <p:cNvPr id="14" name="图片 13"/>
          <p:cNvPicPr>
            <a:picLocks noChangeAspect="1"/>
          </p:cNvPicPr>
          <p:nvPr userDrawn="1"/>
        </p:nvPicPr>
        <p:blipFill rotWithShape="1">
          <a:blip r:embed="rId4" cstate="print">
            <a:extLst>
              <a:ext uri="{28A0092B-C50C-407E-A947-70E740481C1C}">
                <a14:useLocalDpi xmlns:a14="http://schemas.microsoft.com/office/drawing/2010/main"/>
              </a:ext>
            </a:extLst>
          </a:blip>
          <a:srcRect r="49912"/>
          <a:stretch/>
        </p:blipFill>
        <p:spPr>
          <a:xfrm>
            <a:off x="8928190" y="163258"/>
            <a:ext cx="3269562" cy="6531481"/>
          </a:xfrm>
          <a:prstGeom prst="rect">
            <a:avLst/>
          </a:prstGeom>
        </p:spPr>
      </p:pic>
    </p:spTree>
    <p:extLst>
      <p:ext uri="{BB962C8B-B14F-4D97-AF65-F5344CB8AC3E}">
        <p14:creationId xmlns:p14="http://schemas.microsoft.com/office/powerpoint/2010/main" val="670265125"/>
      </p:ext>
    </p:extLst>
  </p:cSld>
  <p:clrMapOvr>
    <a:masterClrMapping/>
  </p:clrMapOvr>
  <p:transition spd="med">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目录样式5">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cstate="print">
            <a:extLst>
              <a:ext uri="{28A0092B-C50C-407E-A947-70E740481C1C}">
                <a14:useLocalDpi xmlns:a14="http://schemas.microsoft.com/office/drawing/2010/main"/>
              </a:ext>
            </a:extLst>
          </a:blip>
          <a:srcRect r="30571" b="46397"/>
          <a:stretch/>
        </p:blipFill>
        <p:spPr>
          <a:xfrm>
            <a:off x="9019185" y="4400550"/>
            <a:ext cx="3194586" cy="2469325"/>
          </a:xfrm>
          <a:prstGeom prst="rect">
            <a:avLst/>
          </a:prstGeom>
        </p:spPr>
      </p:pic>
      <p:pic>
        <p:nvPicPr>
          <p:cNvPr id="8" name="图片 7"/>
          <p:cNvPicPr>
            <a:picLocks noChangeAspect="1"/>
          </p:cNvPicPr>
          <p:nvPr userDrawn="1"/>
        </p:nvPicPr>
        <p:blipFill rotWithShape="1">
          <a:blip r:embed="rId3" cstate="print">
            <a:extLst>
              <a:ext uri="{28A0092B-C50C-407E-A947-70E740481C1C}">
                <a14:useLocalDpi xmlns:a14="http://schemas.microsoft.com/office/drawing/2010/main"/>
              </a:ext>
            </a:extLst>
          </a:blip>
          <a:srcRect t="-74" b="12515"/>
          <a:stretch/>
        </p:blipFill>
        <p:spPr>
          <a:xfrm>
            <a:off x="0" y="0"/>
            <a:ext cx="12191999" cy="4400550"/>
          </a:xfrm>
          <a:prstGeom prst="rect">
            <a:avLst/>
          </a:prstGeom>
        </p:spPr>
      </p:pic>
      <p:sp>
        <p:nvSpPr>
          <p:cNvPr id="9" name="矩形 8">
            <a:extLst>
              <a:ext uri="{FF2B5EF4-FFF2-40B4-BE49-F238E27FC236}">
                <a16:creationId xmlns:a16="http://schemas.microsoft.com/office/drawing/2014/main" id="{41C37BF7-CAE8-4F93-8BE5-229FC17201DA}"/>
              </a:ext>
            </a:extLst>
          </p:cNvPr>
          <p:cNvSpPr/>
          <p:nvPr userDrawn="1"/>
        </p:nvSpPr>
        <p:spPr>
          <a:xfrm>
            <a:off x="0" y="4398806"/>
            <a:ext cx="12192001" cy="196858"/>
          </a:xfrm>
          <a:prstGeom prst="rect">
            <a:avLst/>
          </a:prstGeom>
          <a:solidFill>
            <a:schemeClr val="accent4"/>
          </a:solidFill>
          <a:ln>
            <a:noFill/>
          </a:ln>
          <a:effectLst>
            <a:outerShdw blurRad="127000" dist="63500" dir="5400000" algn="t"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41C37BF7-CAE8-4F93-8BE5-229FC17201DA}"/>
              </a:ext>
            </a:extLst>
          </p:cNvPr>
          <p:cNvSpPr/>
          <p:nvPr userDrawn="1"/>
        </p:nvSpPr>
        <p:spPr>
          <a:xfrm>
            <a:off x="0" y="0"/>
            <a:ext cx="12192001" cy="440055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9701847" y="142154"/>
            <a:ext cx="2242503" cy="627682"/>
          </a:xfrm>
          <a:prstGeom prst="rect">
            <a:avLst/>
          </a:prstGeom>
        </p:spPr>
      </p:pic>
      <p:pic>
        <p:nvPicPr>
          <p:cNvPr id="14" name="图片 13"/>
          <p:cNvPicPr>
            <a:picLocks noChangeAspect="1"/>
          </p:cNvPicPr>
          <p:nvPr userDrawn="1"/>
        </p:nvPicPr>
        <p:blipFill rotWithShape="1">
          <a:blip r:embed="rId3" cstate="print">
            <a:extLst>
              <a:ext uri="{28A0092B-C50C-407E-A947-70E740481C1C}">
                <a14:useLocalDpi xmlns:a14="http://schemas.microsoft.com/office/drawing/2010/main"/>
              </a:ext>
            </a:extLst>
          </a:blip>
          <a:srcRect t="-74" b="12515"/>
          <a:stretch/>
        </p:blipFill>
        <p:spPr>
          <a:xfrm>
            <a:off x="0" y="0"/>
            <a:ext cx="12191999" cy="4400550"/>
          </a:xfrm>
          <a:prstGeom prst="rect">
            <a:avLst/>
          </a:prstGeom>
        </p:spPr>
      </p:pic>
      <p:sp>
        <p:nvSpPr>
          <p:cNvPr id="15" name="矩形 14">
            <a:extLst>
              <a:ext uri="{FF2B5EF4-FFF2-40B4-BE49-F238E27FC236}">
                <a16:creationId xmlns:a16="http://schemas.microsoft.com/office/drawing/2014/main" id="{41C37BF7-CAE8-4F93-8BE5-229FC17201DA}"/>
              </a:ext>
            </a:extLst>
          </p:cNvPr>
          <p:cNvSpPr/>
          <p:nvPr userDrawn="1"/>
        </p:nvSpPr>
        <p:spPr>
          <a:xfrm>
            <a:off x="0" y="0"/>
            <a:ext cx="12192001" cy="440055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直接连接符 15"/>
          <p:cNvCxnSpPr/>
          <p:nvPr userDrawn="1"/>
        </p:nvCxnSpPr>
        <p:spPr>
          <a:xfrm>
            <a:off x="-71956" y="4398806"/>
            <a:ext cx="12339873"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pic>
        <p:nvPicPr>
          <p:cNvPr id="17" name="图片 16"/>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9701847" y="142154"/>
            <a:ext cx="2242503" cy="627682"/>
          </a:xfrm>
          <a:prstGeom prst="rect">
            <a:avLst/>
          </a:prstGeom>
        </p:spPr>
      </p:pic>
      <p:sp>
        <p:nvSpPr>
          <p:cNvPr id="18" name="矩形: 圆角 162">
            <a:extLst>
              <a:ext uri="{FF2B5EF4-FFF2-40B4-BE49-F238E27FC236}">
                <a16:creationId xmlns:a16="http://schemas.microsoft.com/office/drawing/2014/main" id="{73EA18D4-72CA-45CF-AE53-812904BBD9F8}"/>
              </a:ext>
            </a:extLst>
          </p:cNvPr>
          <p:cNvSpPr/>
          <p:nvPr userDrawn="1"/>
        </p:nvSpPr>
        <p:spPr>
          <a:xfrm>
            <a:off x="1664486" y="3107981"/>
            <a:ext cx="8945408" cy="3014890"/>
          </a:xfrm>
          <a:prstGeom prst="roundRect">
            <a:avLst>
              <a:gd name="adj" fmla="val 3205"/>
            </a:avLst>
          </a:prstGeom>
          <a:solidFill>
            <a:sysClr val="window" lastClr="FFFFFF">
              <a:alpha val="8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2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panose="020F0502020204030204"/>
              <a:ea typeface="微软雅黑" panose="020B0503020204020204" pitchFamily="34" charset="-122"/>
              <a:cs typeface="+mn-ea"/>
              <a:sym typeface="+mn-lt"/>
            </a:endParaRPr>
          </a:p>
        </p:txBody>
      </p:sp>
      <p:sp>
        <p:nvSpPr>
          <p:cNvPr id="19" name="矩形: 圆角 163">
            <a:extLst>
              <a:ext uri="{FF2B5EF4-FFF2-40B4-BE49-F238E27FC236}">
                <a16:creationId xmlns:a16="http://schemas.microsoft.com/office/drawing/2014/main" id="{892230CE-A9FF-48DB-861E-D9073D5E9011}"/>
              </a:ext>
            </a:extLst>
          </p:cNvPr>
          <p:cNvSpPr/>
          <p:nvPr userDrawn="1"/>
        </p:nvSpPr>
        <p:spPr>
          <a:xfrm>
            <a:off x="1463942" y="3222979"/>
            <a:ext cx="9346497" cy="2899892"/>
          </a:xfrm>
          <a:prstGeom prst="roundRect">
            <a:avLst>
              <a:gd name="adj" fmla="val 3205"/>
            </a:avLst>
          </a:prstGeom>
          <a:solidFill>
            <a:sysClr val="window" lastClr="FFFFFF">
              <a:alpha val="94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2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panose="020F0502020204030204"/>
              <a:ea typeface="微软雅黑" panose="020B0503020204020204" pitchFamily="34" charset="-122"/>
              <a:cs typeface="+mn-ea"/>
              <a:sym typeface="+mn-lt"/>
            </a:endParaRPr>
          </a:p>
        </p:txBody>
      </p:sp>
      <p:sp>
        <p:nvSpPr>
          <p:cNvPr id="20" name="矩形: 圆角 164">
            <a:extLst>
              <a:ext uri="{FF2B5EF4-FFF2-40B4-BE49-F238E27FC236}">
                <a16:creationId xmlns:a16="http://schemas.microsoft.com/office/drawing/2014/main" id="{15AB3CB8-C895-4E8E-9CCA-7C80BF894F94}"/>
              </a:ext>
            </a:extLst>
          </p:cNvPr>
          <p:cNvSpPr/>
          <p:nvPr userDrawn="1"/>
        </p:nvSpPr>
        <p:spPr>
          <a:xfrm>
            <a:off x="1200150" y="3365257"/>
            <a:ext cx="9791700" cy="2757614"/>
          </a:xfrm>
          <a:prstGeom prst="roundRect">
            <a:avLst>
              <a:gd name="adj" fmla="val 3205"/>
            </a:avLst>
          </a:prstGeom>
          <a:gradFill flip="none" rotWithShape="1">
            <a:gsLst>
              <a:gs pos="0">
                <a:sysClr val="window" lastClr="FFFFFF"/>
              </a:gs>
              <a:gs pos="100000">
                <a:srgbClr val="F8F8F8"/>
              </a:gs>
            </a:gsLst>
            <a:lin ang="5400000" scaled="1"/>
            <a:tileRect/>
          </a:gradFill>
          <a:ln w="12700" cap="flat" cmpd="sng" algn="ctr">
            <a:noFill/>
            <a:prstDash val="solid"/>
            <a:miter lim="800000"/>
          </a:ln>
          <a:effectLst>
            <a:outerShdw blurRad="317500" sx="102000" sy="102000" algn="ctr" rotWithShape="0">
              <a:sysClr val="window" lastClr="FFFFFF">
                <a:lumMod val="75000"/>
                <a:alpha val="40000"/>
              </a:sysClr>
            </a:outerShdw>
          </a:effectLst>
        </p:spPr>
        <p:txBody>
          <a:bodyPr rot="0" spcFirstLastPara="0" vertOverflow="overflow" horzOverflow="overflow" vert="horz" wrap="square" lIns="540000" tIns="72000" rIns="540000" bIns="72000" numCol="1" spcCol="0" rtlCol="0" fromWordArt="0" anchor="ctr" anchorCtr="0" forceAA="0" compatLnSpc="1">
            <a:prstTxWarp prst="textNoShape">
              <a:avLst/>
            </a:prstTxWarp>
            <a:noAutofit/>
          </a:bodyPr>
          <a:lstStyle/>
          <a:p>
            <a:pPr marL="0" marR="0" lvl="0" indent="457200" defTabSz="914400" eaLnBrk="1" fontAlgn="auto" latinLnBrk="0" hangingPunct="1">
              <a:lnSpc>
                <a:spcPct val="12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prstClr val="black"/>
              </a:solidFill>
              <a:effectLst/>
              <a:uLnTx/>
              <a:uFillTx/>
              <a:latin typeface="Arial" panose="020F0502020204030204"/>
              <a:ea typeface="微软雅黑" panose="020B0503020204020204" pitchFamily="34" charset="-122"/>
              <a:cs typeface="+mn-ea"/>
              <a:sym typeface="+mn-lt"/>
            </a:endParaRPr>
          </a:p>
        </p:txBody>
      </p:sp>
    </p:spTree>
    <p:extLst>
      <p:ext uri="{BB962C8B-B14F-4D97-AF65-F5344CB8AC3E}">
        <p14:creationId xmlns:p14="http://schemas.microsoft.com/office/powerpoint/2010/main" val="4192988935"/>
      </p:ext>
    </p:extLst>
  </p:cSld>
  <p:clrMapOvr>
    <a:masterClrMapping/>
  </p:clrMapOvr>
  <p:transition spd="med">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目录样式7-1">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cstate="print">
            <a:extLst>
              <a:ext uri="{28A0092B-C50C-407E-A947-70E740481C1C}">
                <a14:useLocalDpi xmlns:a14="http://schemas.microsoft.com/office/drawing/2010/main"/>
              </a:ext>
            </a:extLst>
          </a:blip>
          <a:srcRect t="-74" b="196"/>
          <a:stretch/>
        </p:blipFill>
        <p:spPr>
          <a:xfrm>
            <a:off x="0" y="-1"/>
            <a:ext cx="12191999" cy="5019675"/>
          </a:xfrm>
          <a:prstGeom prst="rect">
            <a:avLst/>
          </a:prstGeom>
        </p:spPr>
      </p:pic>
      <p:sp>
        <p:nvSpPr>
          <p:cNvPr id="5" name="矩形 4">
            <a:extLst>
              <a:ext uri="{FF2B5EF4-FFF2-40B4-BE49-F238E27FC236}">
                <a16:creationId xmlns:a16="http://schemas.microsoft.com/office/drawing/2014/main" id="{41C37BF7-CAE8-4F93-8BE5-229FC17201DA}"/>
              </a:ext>
            </a:extLst>
          </p:cNvPr>
          <p:cNvSpPr/>
          <p:nvPr userDrawn="1"/>
        </p:nvSpPr>
        <p:spPr>
          <a:xfrm>
            <a:off x="0" y="5019674"/>
            <a:ext cx="12192001" cy="1838326"/>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41C37BF7-CAE8-4F93-8BE5-229FC17201DA}"/>
              </a:ext>
            </a:extLst>
          </p:cNvPr>
          <p:cNvSpPr/>
          <p:nvPr userDrawn="1"/>
        </p:nvSpPr>
        <p:spPr>
          <a:xfrm>
            <a:off x="0" y="0"/>
            <a:ext cx="12192001" cy="5019674"/>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userDrawn="1"/>
        </p:nvCxnSpPr>
        <p:spPr>
          <a:xfrm>
            <a:off x="-73461" y="5009909"/>
            <a:ext cx="12339873"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E77144AF-E247-4A51-BF9C-A0E75712D941}"/>
              </a:ext>
            </a:extLst>
          </p:cNvPr>
          <p:cNvSpPr/>
          <p:nvPr userDrawn="1"/>
        </p:nvSpPr>
        <p:spPr>
          <a:xfrm>
            <a:off x="2041996" y="3927615"/>
            <a:ext cx="8108006" cy="2164588"/>
          </a:xfrm>
          <a:prstGeom prst="rect">
            <a:avLst/>
          </a:prstGeom>
          <a:solidFill>
            <a:sysClr val="window" lastClr="FFFFFF"/>
          </a:solidFill>
          <a:ln w="76200" cap="flat" cmpd="sng" algn="ctr">
            <a:solidFill>
              <a:schemeClr val="accent3">
                <a:lumMod val="20000"/>
                <a:lumOff val="80000"/>
              </a:schemeClr>
            </a:solidFill>
            <a:prstDash val="solid"/>
            <a:miter lim="800000"/>
          </a:ln>
          <a:effectLst>
            <a:outerShdw blurRad="558800" sx="102000" sy="102000" algn="ctr" rotWithShape="0">
              <a:prstClr val="black">
                <a:alpha val="2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a:cs typeface="+mn-cs"/>
            </a:endParaRPr>
          </a:p>
        </p:txBody>
      </p:sp>
      <p:pic>
        <p:nvPicPr>
          <p:cNvPr id="4" name="图片 3"/>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554764" y="1532412"/>
            <a:ext cx="3082473" cy="862791"/>
          </a:xfrm>
          <a:prstGeom prst="rect">
            <a:avLst/>
          </a:prstGeom>
        </p:spPr>
      </p:pic>
    </p:spTree>
    <p:extLst>
      <p:ext uri="{BB962C8B-B14F-4D97-AF65-F5344CB8AC3E}">
        <p14:creationId xmlns:p14="http://schemas.microsoft.com/office/powerpoint/2010/main" val="851024230"/>
      </p:ext>
    </p:extLst>
  </p:cSld>
  <p:clrMapOvr>
    <a:masterClrMapping/>
  </p:clrMapOvr>
  <p:transition spd="med">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目录样式7-2">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cstate="print">
            <a:extLst>
              <a:ext uri="{28A0092B-C50C-407E-A947-70E740481C1C}">
                <a14:useLocalDpi xmlns:a14="http://schemas.microsoft.com/office/drawing/2010/main"/>
              </a:ext>
            </a:extLst>
          </a:blip>
          <a:srcRect t="-74" b="196"/>
          <a:stretch/>
        </p:blipFill>
        <p:spPr>
          <a:xfrm>
            <a:off x="0" y="-1"/>
            <a:ext cx="12191999" cy="5019675"/>
          </a:xfrm>
          <a:prstGeom prst="rect">
            <a:avLst/>
          </a:prstGeom>
        </p:spPr>
      </p:pic>
      <p:sp>
        <p:nvSpPr>
          <p:cNvPr id="5" name="矩形 4">
            <a:extLst>
              <a:ext uri="{FF2B5EF4-FFF2-40B4-BE49-F238E27FC236}">
                <a16:creationId xmlns:a16="http://schemas.microsoft.com/office/drawing/2014/main" id="{41C37BF7-CAE8-4F93-8BE5-229FC17201DA}"/>
              </a:ext>
            </a:extLst>
          </p:cNvPr>
          <p:cNvSpPr/>
          <p:nvPr userDrawn="1"/>
        </p:nvSpPr>
        <p:spPr>
          <a:xfrm>
            <a:off x="0" y="5019674"/>
            <a:ext cx="12192001" cy="1838326"/>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41C37BF7-CAE8-4F93-8BE5-229FC17201DA}"/>
              </a:ext>
            </a:extLst>
          </p:cNvPr>
          <p:cNvSpPr/>
          <p:nvPr userDrawn="1"/>
        </p:nvSpPr>
        <p:spPr>
          <a:xfrm>
            <a:off x="0" y="0"/>
            <a:ext cx="12192001" cy="5019674"/>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userDrawn="1"/>
        </p:nvCxnSpPr>
        <p:spPr>
          <a:xfrm>
            <a:off x="-73461" y="5009909"/>
            <a:ext cx="12339873"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E77144AF-E247-4A51-BF9C-A0E75712D941}"/>
              </a:ext>
            </a:extLst>
          </p:cNvPr>
          <p:cNvSpPr/>
          <p:nvPr userDrawn="1"/>
        </p:nvSpPr>
        <p:spPr>
          <a:xfrm>
            <a:off x="1473992" y="3927615"/>
            <a:ext cx="9244014" cy="2164588"/>
          </a:xfrm>
          <a:prstGeom prst="rect">
            <a:avLst/>
          </a:prstGeom>
          <a:solidFill>
            <a:sysClr val="window" lastClr="FFFFFF"/>
          </a:solidFill>
          <a:ln w="76200" cap="flat" cmpd="sng" algn="ctr">
            <a:solidFill>
              <a:schemeClr val="accent3">
                <a:lumMod val="20000"/>
                <a:lumOff val="80000"/>
              </a:schemeClr>
            </a:solidFill>
            <a:prstDash val="solid"/>
            <a:miter lim="800000"/>
          </a:ln>
          <a:effectLst>
            <a:outerShdw blurRad="558800" sx="102000" sy="102000" algn="ctr" rotWithShape="0">
              <a:prstClr val="black">
                <a:alpha val="2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a:cs typeface="+mn-cs"/>
            </a:endParaRPr>
          </a:p>
        </p:txBody>
      </p:sp>
      <p:pic>
        <p:nvPicPr>
          <p:cNvPr id="11" name="图片 10"/>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554764" y="1532412"/>
            <a:ext cx="3082473" cy="862791"/>
          </a:xfrm>
          <a:prstGeom prst="rect">
            <a:avLst/>
          </a:prstGeom>
        </p:spPr>
      </p:pic>
    </p:spTree>
    <p:extLst>
      <p:ext uri="{BB962C8B-B14F-4D97-AF65-F5344CB8AC3E}">
        <p14:creationId xmlns:p14="http://schemas.microsoft.com/office/powerpoint/2010/main" val="374189699"/>
      </p:ext>
    </p:extLst>
  </p:cSld>
  <p:clrMapOvr>
    <a:masterClrMapping/>
  </p:clrMapOvr>
  <p:transition spd="med">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目录样式7-3">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cstate="print">
            <a:extLst>
              <a:ext uri="{28A0092B-C50C-407E-A947-70E740481C1C}">
                <a14:useLocalDpi xmlns:a14="http://schemas.microsoft.com/office/drawing/2010/main"/>
              </a:ext>
            </a:extLst>
          </a:blip>
          <a:srcRect l="1" t="13078" r="-1" b="115"/>
          <a:stretch/>
        </p:blipFill>
        <p:spPr>
          <a:xfrm>
            <a:off x="0" y="-1"/>
            <a:ext cx="12191999" cy="4362681"/>
          </a:xfrm>
          <a:prstGeom prst="rect">
            <a:avLst/>
          </a:prstGeom>
        </p:spPr>
      </p:pic>
      <p:sp>
        <p:nvSpPr>
          <p:cNvPr id="5" name="矩形 4">
            <a:extLst>
              <a:ext uri="{FF2B5EF4-FFF2-40B4-BE49-F238E27FC236}">
                <a16:creationId xmlns:a16="http://schemas.microsoft.com/office/drawing/2014/main" id="{41C37BF7-CAE8-4F93-8BE5-229FC17201DA}"/>
              </a:ext>
            </a:extLst>
          </p:cNvPr>
          <p:cNvSpPr/>
          <p:nvPr userDrawn="1"/>
        </p:nvSpPr>
        <p:spPr>
          <a:xfrm>
            <a:off x="0" y="4346687"/>
            <a:ext cx="12192001" cy="2511313"/>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41C37BF7-CAE8-4F93-8BE5-229FC17201DA}"/>
              </a:ext>
            </a:extLst>
          </p:cNvPr>
          <p:cNvSpPr/>
          <p:nvPr userDrawn="1"/>
        </p:nvSpPr>
        <p:spPr>
          <a:xfrm>
            <a:off x="0" y="0"/>
            <a:ext cx="12192001" cy="4346687"/>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userDrawn="1"/>
        </p:nvCxnSpPr>
        <p:spPr>
          <a:xfrm>
            <a:off x="-73936" y="4346687"/>
            <a:ext cx="12339873"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E77144AF-E247-4A51-BF9C-A0E75712D941}"/>
              </a:ext>
            </a:extLst>
          </p:cNvPr>
          <p:cNvSpPr/>
          <p:nvPr userDrawn="1"/>
        </p:nvSpPr>
        <p:spPr>
          <a:xfrm>
            <a:off x="1828800" y="2524126"/>
            <a:ext cx="8494006" cy="3568078"/>
          </a:xfrm>
          <a:prstGeom prst="rect">
            <a:avLst/>
          </a:prstGeom>
          <a:solidFill>
            <a:sysClr val="window" lastClr="FFFFFF"/>
          </a:solidFill>
          <a:ln w="76200" cap="flat" cmpd="sng" algn="ctr">
            <a:solidFill>
              <a:schemeClr val="accent3">
                <a:lumMod val="20000"/>
                <a:lumOff val="80000"/>
              </a:schemeClr>
            </a:solidFill>
            <a:prstDash val="solid"/>
            <a:miter lim="800000"/>
          </a:ln>
          <a:effectLst>
            <a:outerShdw blurRad="558800" sx="102000" sy="102000" algn="ctr" rotWithShape="0">
              <a:prstClr val="black">
                <a:alpha val="2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a:cs typeface="+mn-cs"/>
            </a:endParaRPr>
          </a:p>
        </p:txBody>
      </p:sp>
      <p:pic>
        <p:nvPicPr>
          <p:cNvPr id="69" name="图片 68"/>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554764" y="861200"/>
            <a:ext cx="3082473" cy="862791"/>
          </a:xfrm>
          <a:prstGeom prst="rect">
            <a:avLst/>
          </a:prstGeom>
        </p:spPr>
      </p:pic>
    </p:spTree>
    <p:extLst>
      <p:ext uri="{BB962C8B-B14F-4D97-AF65-F5344CB8AC3E}">
        <p14:creationId xmlns:p14="http://schemas.microsoft.com/office/powerpoint/2010/main" val="3110719311"/>
      </p:ext>
    </p:extLst>
  </p:cSld>
  <p:clrMapOvr>
    <a:masterClrMapping/>
  </p:clrMapOvr>
  <p:transition spd="med">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目录样式7-4">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CEDD8B33-19AA-4632-BE4B-A5744CEC2C45}"/>
              </a:ext>
            </a:extLst>
          </p:cNvPr>
          <p:cNvSpPr/>
          <p:nvPr userDrawn="1"/>
        </p:nvSpPr>
        <p:spPr>
          <a:xfrm>
            <a:off x="0" y="0"/>
            <a:ext cx="12192000" cy="6858000"/>
          </a:xfrm>
          <a:prstGeom prst="rect">
            <a:avLst/>
          </a:prstGeom>
          <a:gradFill flip="none" rotWithShape="1">
            <a:gsLst>
              <a:gs pos="0">
                <a:srgbClr val="007E42"/>
              </a:gs>
              <a:gs pos="100000">
                <a:schemeClr val="accent1"/>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1" name="图片 10"/>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943725" y="1087685"/>
            <a:ext cx="5251028" cy="5254131"/>
          </a:xfrm>
          <a:prstGeom prst="rect">
            <a:avLst/>
          </a:prstGeom>
        </p:spPr>
      </p:pic>
      <p:sp>
        <p:nvSpPr>
          <p:cNvPr id="12" name="矩形 11">
            <a:extLst>
              <a:ext uri="{FF2B5EF4-FFF2-40B4-BE49-F238E27FC236}">
                <a16:creationId xmlns:a16="http://schemas.microsoft.com/office/drawing/2014/main" id="{D1BADEE0-5304-4D64-BC33-E82C8C71DF4D}"/>
              </a:ext>
            </a:extLst>
          </p:cNvPr>
          <p:cNvSpPr/>
          <p:nvPr userDrawn="1"/>
        </p:nvSpPr>
        <p:spPr>
          <a:xfrm>
            <a:off x="7423183" y="0"/>
            <a:ext cx="4768815" cy="6858001"/>
          </a:xfrm>
          <a:prstGeom prst="rect">
            <a:avLst/>
          </a:prstGeom>
          <a:gradFill flip="none" rotWithShape="1">
            <a:gsLst>
              <a:gs pos="0">
                <a:srgbClr val="006C39">
                  <a:alpha val="0"/>
                </a:srgbClr>
              </a:gs>
              <a:gs pos="100000">
                <a:schemeClr val="accent1">
                  <a:alpha val="72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a:extLst>
              <a:ext uri="{FF2B5EF4-FFF2-40B4-BE49-F238E27FC236}">
                <a16:creationId xmlns:a16="http://schemas.microsoft.com/office/drawing/2014/main" id="{E77144AF-E247-4A51-BF9C-A0E75712D941}"/>
              </a:ext>
            </a:extLst>
          </p:cNvPr>
          <p:cNvSpPr/>
          <p:nvPr userDrawn="1"/>
        </p:nvSpPr>
        <p:spPr>
          <a:xfrm>
            <a:off x="6873734" y="3188524"/>
            <a:ext cx="5318266" cy="1205346"/>
          </a:xfrm>
          <a:prstGeom prst="rect">
            <a:avLst/>
          </a:prstGeom>
          <a:solidFill>
            <a:sysClr val="window" lastClr="FFFFFF"/>
          </a:solidFill>
          <a:ln w="76200" cap="flat" cmpd="sng" algn="ctr">
            <a:noFill/>
            <a:prstDash val="solid"/>
            <a:miter lim="800000"/>
          </a:ln>
          <a:effectLst>
            <a:outerShdw blurRad="558800" sx="102000" sy="102000" algn="ctr" rotWithShape="0">
              <a:prstClr val="black">
                <a:alpha val="2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a:cs typeface="+mn-cs"/>
            </a:endParaRPr>
          </a:p>
        </p:txBody>
      </p:sp>
      <p:sp>
        <p:nvSpPr>
          <p:cNvPr id="44" name="矩形 43">
            <a:extLst>
              <a:ext uri="{FF2B5EF4-FFF2-40B4-BE49-F238E27FC236}">
                <a16:creationId xmlns:a16="http://schemas.microsoft.com/office/drawing/2014/main" id="{E77144AF-E247-4A51-BF9C-A0E75712D941}"/>
              </a:ext>
            </a:extLst>
          </p:cNvPr>
          <p:cNvSpPr/>
          <p:nvPr userDrawn="1"/>
        </p:nvSpPr>
        <p:spPr>
          <a:xfrm>
            <a:off x="6873734" y="3188522"/>
            <a:ext cx="549449" cy="1205348"/>
          </a:xfrm>
          <a:prstGeom prst="rect">
            <a:avLst/>
          </a:prstGeom>
          <a:solidFill>
            <a:schemeClr val="accent4"/>
          </a:solidFill>
          <a:ln w="76200" cap="flat" cmpd="sng" algn="ctr">
            <a:noFill/>
            <a:prstDash val="solid"/>
            <a:miter lim="800000"/>
          </a:ln>
          <a:effectLst>
            <a:outerShdw blurRad="558800" sx="102000" sy="102000" algn="ctr" rotWithShape="0">
              <a:prstClr val="black">
                <a:alpha val="2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a:cs typeface="+mn-cs"/>
            </a:endParaRPr>
          </a:p>
        </p:txBody>
      </p:sp>
      <p:sp>
        <p:nvSpPr>
          <p:cNvPr id="45" name="文本框 44">
            <a:extLst>
              <a:ext uri="{FF2B5EF4-FFF2-40B4-BE49-F238E27FC236}">
                <a16:creationId xmlns:a16="http://schemas.microsoft.com/office/drawing/2014/main" id="{A04A170D-2187-4825-AF2D-C8F1D0BDF5F4}"/>
              </a:ext>
            </a:extLst>
          </p:cNvPr>
          <p:cNvSpPr txBox="1"/>
          <p:nvPr userDrawn="1"/>
        </p:nvSpPr>
        <p:spPr>
          <a:xfrm>
            <a:off x="-2647787" y="-2281727"/>
            <a:ext cx="6031920" cy="11172289"/>
          </a:xfrm>
          <a:prstGeom prst="rect">
            <a:avLst/>
          </a:prstGeom>
          <a:noFill/>
        </p:spPr>
        <p:txBody>
          <a:bodyPr wrap="square" rtlCol="0">
            <a:spAutoFit/>
          </a:bodyPr>
          <a:lstStyle/>
          <a:p>
            <a:r>
              <a:rPr lang="en-US" altLang="zh-CN" sz="72000" dirty="0">
                <a:solidFill>
                  <a:schemeClr val="bg1">
                    <a:alpha val="40000"/>
                  </a:schemeClr>
                </a:solidFill>
              </a:rPr>
              <a:t>0</a:t>
            </a:r>
            <a:endParaRPr lang="zh-CN" altLang="en-US" sz="72000" dirty="0">
              <a:solidFill>
                <a:schemeClr val="bg1">
                  <a:alpha val="40000"/>
                </a:schemeClr>
              </a:solidFill>
            </a:endParaRPr>
          </a:p>
        </p:txBody>
      </p:sp>
      <p:pic>
        <p:nvPicPr>
          <p:cNvPr id="46" name="图片 45"/>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485140" y="203173"/>
            <a:ext cx="2510452" cy="702681"/>
          </a:xfrm>
          <a:prstGeom prst="rect">
            <a:avLst/>
          </a:prstGeom>
        </p:spPr>
      </p:pic>
    </p:spTree>
    <p:extLst>
      <p:ext uri="{BB962C8B-B14F-4D97-AF65-F5344CB8AC3E}">
        <p14:creationId xmlns:p14="http://schemas.microsoft.com/office/powerpoint/2010/main" val="2696582223"/>
      </p:ext>
    </p:extLst>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3CCA3227-057A-4AEF-B9E6-0CC6E03DF78D}" type="datetimeFigureOut">
              <a:rPr lang="zh-CN" altLang="en-US" smtClean="0"/>
              <a:t>2019/11/12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66A0A79-7692-43BF-85AE-FD78C5AE753A}" type="slidenum">
              <a:rPr lang="zh-CN" altLang="en-US" smtClean="0"/>
              <a:t>‹#›</a:t>
            </a:fld>
            <a:endParaRPr lang="zh-CN" altLang="en-US"/>
          </a:p>
        </p:txBody>
      </p:sp>
    </p:spTree>
    <p:extLst>
      <p:ext uri="{BB962C8B-B14F-4D97-AF65-F5344CB8AC3E}">
        <p14:creationId xmlns:p14="http://schemas.microsoft.com/office/powerpoint/2010/main" val="349631675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目录样式8">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CEDD8B33-19AA-4632-BE4B-A5744CEC2C45}"/>
              </a:ext>
            </a:extLst>
          </p:cNvPr>
          <p:cNvSpPr/>
          <p:nvPr userDrawn="1"/>
        </p:nvSpPr>
        <p:spPr>
          <a:xfrm>
            <a:off x="0" y="0"/>
            <a:ext cx="12192000" cy="6858000"/>
          </a:xfrm>
          <a:prstGeom prst="rect">
            <a:avLst/>
          </a:prstGeom>
          <a:gradFill flip="none" rotWithShape="1">
            <a:gsLst>
              <a:gs pos="0">
                <a:srgbClr val="007E42"/>
              </a:gs>
              <a:gs pos="100000">
                <a:schemeClr val="accent1"/>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1" name="图片 10"/>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943725" y="1087685"/>
            <a:ext cx="5251028" cy="5254131"/>
          </a:xfrm>
          <a:prstGeom prst="rect">
            <a:avLst/>
          </a:prstGeom>
        </p:spPr>
      </p:pic>
      <p:sp>
        <p:nvSpPr>
          <p:cNvPr id="12" name="矩形 11">
            <a:extLst>
              <a:ext uri="{FF2B5EF4-FFF2-40B4-BE49-F238E27FC236}">
                <a16:creationId xmlns:a16="http://schemas.microsoft.com/office/drawing/2014/main" id="{D1BADEE0-5304-4D64-BC33-E82C8C71DF4D}"/>
              </a:ext>
            </a:extLst>
          </p:cNvPr>
          <p:cNvSpPr/>
          <p:nvPr userDrawn="1"/>
        </p:nvSpPr>
        <p:spPr>
          <a:xfrm>
            <a:off x="6870981" y="0"/>
            <a:ext cx="5321017" cy="6858001"/>
          </a:xfrm>
          <a:prstGeom prst="rect">
            <a:avLst/>
          </a:prstGeom>
          <a:gradFill flip="none" rotWithShape="1">
            <a:gsLst>
              <a:gs pos="0">
                <a:srgbClr val="006C39">
                  <a:alpha val="0"/>
                </a:srgbClr>
              </a:gs>
              <a:gs pos="100000">
                <a:schemeClr val="accent1">
                  <a:alpha val="72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a:extLst>
              <a:ext uri="{FF2B5EF4-FFF2-40B4-BE49-F238E27FC236}">
                <a16:creationId xmlns:a16="http://schemas.microsoft.com/office/drawing/2014/main" id="{E77144AF-E247-4A51-BF9C-A0E75712D941}"/>
              </a:ext>
            </a:extLst>
          </p:cNvPr>
          <p:cNvSpPr/>
          <p:nvPr userDrawn="1"/>
        </p:nvSpPr>
        <p:spPr>
          <a:xfrm>
            <a:off x="6873734" y="3188524"/>
            <a:ext cx="5318266" cy="1205346"/>
          </a:xfrm>
          <a:prstGeom prst="rect">
            <a:avLst/>
          </a:prstGeom>
          <a:solidFill>
            <a:sysClr val="window" lastClr="FFFFFF"/>
          </a:solidFill>
          <a:ln w="76200" cap="flat" cmpd="sng" algn="ctr">
            <a:noFill/>
            <a:prstDash val="solid"/>
            <a:miter lim="800000"/>
          </a:ln>
          <a:effectLst>
            <a:outerShdw blurRad="558800" sx="102000" sy="102000" algn="ctr" rotWithShape="0">
              <a:prstClr val="black">
                <a:alpha val="2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a:cs typeface="+mn-cs"/>
            </a:endParaRPr>
          </a:p>
        </p:txBody>
      </p:sp>
      <p:sp>
        <p:nvSpPr>
          <p:cNvPr id="44" name="矩形 43">
            <a:extLst>
              <a:ext uri="{FF2B5EF4-FFF2-40B4-BE49-F238E27FC236}">
                <a16:creationId xmlns:a16="http://schemas.microsoft.com/office/drawing/2014/main" id="{E77144AF-E247-4A51-BF9C-A0E75712D941}"/>
              </a:ext>
            </a:extLst>
          </p:cNvPr>
          <p:cNvSpPr/>
          <p:nvPr userDrawn="1"/>
        </p:nvSpPr>
        <p:spPr>
          <a:xfrm>
            <a:off x="6873734" y="3188522"/>
            <a:ext cx="549449" cy="1205348"/>
          </a:xfrm>
          <a:prstGeom prst="rect">
            <a:avLst/>
          </a:prstGeom>
          <a:solidFill>
            <a:schemeClr val="accent4"/>
          </a:solidFill>
          <a:ln w="76200" cap="flat" cmpd="sng" algn="ctr">
            <a:noFill/>
            <a:prstDash val="solid"/>
            <a:miter lim="800000"/>
          </a:ln>
          <a:effectLst>
            <a:outerShdw blurRad="558800" sx="102000" sy="102000" algn="ctr" rotWithShape="0">
              <a:prstClr val="black">
                <a:alpha val="2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a:cs typeface="+mn-cs"/>
            </a:endParaRPr>
          </a:p>
        </p:txBody>
      </p:sp>
      <p:pic>
        <p:nvPicPr>
          <p:cNvPr id="46" name="图片 45"/>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485140" y="203173"/>
            <a:ext cx="2510452" cy="702681"/>
          </a:xfrm>
          <a:prstGeom prst="rect">
            <a:avLst/>
          </a:prstGeom>
        </p:spPr>
      </p:pic>
      <p:grpSp>
        <p:nvGrpSpPr>
          <p:cNvPr id="9" name="Group 6"/>
          <p:cNvGrpSpPr>
            <a:grpSpLocks/>
          </p:cNvGrpSpPr>
          <p:nvPr userDrawn="1"/>
        </p:nvGrpSpPr>
        <p:grpSpPr bwMode="auto">
          <a:xfrm>
            <a:off x="778934" y="687917"/>
            <a:ext cx="3299884" cy="5425016"/>
            <a:chOff x="0" y="0"/>
            <a:chExt cx="2476153" cy="4069266"/>
          </a:xfrm>
          <a:solidFill>
            <a:schemeClr val="bg1">
              <a:alpha val="25000"/>
            </a:schemeClr>
          </a:solidFill>
        </p:grpSpPr>
        <p:sp>
          <p:nvSpPr>
            <p:cNvPr id="10" name="矩形 3"/>
            <p:cNvSpPr>
              <a:spLocks noChangeArrowheads="1"/>
            </p:cNvSpPr>
            <p:nvPr/>
          </p:nvSpPr>
          <p:spPr bwMode="auto">
            <a:xfrm>
              <a:off x="0"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矩形 4"/>
            <p:cNvSpPr>
              <a:spLocks noChangeArrowheads="1"/>
            </p:cNvSpPr>
            <p:nvPr/>
          </p:nvSpPr>
          <p:spPr bwMode="auto">
            <a:xfrm>
              <a:off x="437624"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矩形 5"/>
            <p:cNvSpPr>
              <a:spLocks noChangeArrowheads="1"/>
            </p:cNvSpPr>
            <p:nvPr/>
          </p:nvSpPr>
          <p:spPr bwMode="auto">
            <a:xfrm>
              <a:off x="875248"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6"/>
            <p:cNvSpPr>
              <a:spLocks noChangeArrowheads="1"/>
            </p:cNvSpPr>
            <p:nvPr/>
          </p:nvSpPr>
          <p:spPr bwMode="auto">
            <a:xfrm>
              <a:off x="1312872"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矩形 7"/>
            <p:cNvSpPr>
              <a:spLocks noChangeArrowheads="1"/>
            </p:cNvSpPr>
            <p:nvPr/>
          </p:nvSpPr>
          <p:spPr bwMode="auto">
            <a:xfrm>
              <a:off x="1750496"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8"/>
            <p:cNvSpPr>
              <a:spLocks noChangeArrowheads="1"/>
            </p:cNvSpPr>
            <p:nvPr/>
          </p:nvSpPr>
          <p:spPr bwMode="auto">
            <a:xfrm>
              <a:off x="2188121"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59"/>
            <p:cNvSpPr>
              <a:spLocks noChangeArrowheads="1"/>
            </p:cNvSpPr>
            <p:nvPr/>
          </p:nvSpPr>
          <p:spPr bwMode="auto">
            <a:xfrm>
              <a:off x="0"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矩形 60"/>
            <p:cNvSpPr>
              <a:spLocks noChangeArrowheads="1"/>
            </p:cNvSpPr>
            <p:nvPr/>
          </p:nvSpPr>
          <p:spPr bwMode="auto">
            <a:xfrm>
              <a:off x="437624"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矩形 61"/>
            <p:cNvSpPr>
              <a:spLocks noChangeArrowheads="1"/>
            </p:cNvSpPr>
            <p:nvPr/>
          </p:nvSpPr>
          <p:spPr bwMode="auto">
            <a:xfrm>
              <a:off x="875248"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矩形 62"/>
            <p:cNvSpPr>
              <a:spLocks noChangeArrowheads="1"/>
            </p:cNvSpPr>
            <p:nvPr/>
          </p:nvSpPr>
          <p:spPr bwMode="auto">
            <a:xfrm>
              <a:off x="1312872"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矩形 63"/>
            <p:cNvSpPr>
              <a:spLocks noChangeArrowheads="1"/>
            </p:cNvSpPr>
            <p:nvPr/>
          </p:nvSpPr>
          <p:spPr bwMode="auto">
            <a:xfrm>
              <a:off x="1750496"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矩形 64"/>
            <p:cNvSpPr>
              <a:spLocks noChangeArrowheads="1"/>
            </p:cNvSpPr>
            <p:nvPr/>
          </p:nvSpPr>
          <p:spPr bwMode="auto">
            <a:xfrm>
              <a:off x="2188121"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矩形 66"/>
            <p:cNvSpPr>
              <a:spLocks noChangeArrowheads="1"/>
            </p:cNvSpPr>
            <p:nvPr/>
          </p:nvSpPr>
          <p:spPr bwMode="auto">
            <a:xfrm>
              <a:off x="0"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矩形 67"/>
            <p:cNvSpPr>
              <a:spLocks noChangeArrowheads="1"/>
            </p:cNvSpPr>
            <p:nvPr/>
          </p:nvSpPr>
          <p:spPr bwMode="auto">
            <a:xfrm>
              <a:off x="437624"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矩形 68"/>
            <p:cNvSpPr>
              <a:spLocks noChangeArrowheads="1"/>
            </p:cNvSpPr>
            <p:nvPr/>
          </p:nvSpPr>
          <p:spPr bwMode="auto">
            <a:xfrm>
              <a:off x="875248"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矩形 69"/>
            <p:cNvSpPr>
              <a:spLocks noChangeArrowheads="1"/>
            </p:cNvSpPr>
            <p:nvPr/>
          </p:nvSpPr>
          <p:spPr bwMode="auto">
            <a:xfrm>
              <a:off x="1312872"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矩形 70"/>
            <p:cNvSpPr>
              <a:spLocks noChangeArrowheads="1"/>
            </p:cNvSpPr>
            <p:nvPr/>
          </p:nvSpPr>
          <p:spPr bwMode="auto">
            <a:xfrm>
              <a:off x="1750496"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矩形 71"/>
            <p:cNvSpPr>
              <a:spLocks noChangeArrowheads="1"/>
            </p:cNvSpPr>
            <p:nvPr/>
          </p:nvSpPr>
          <p:spPr bwMode="auto">
            <a:xfrm>
              <a:off x="2188121"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73"/>
            <p:cNvSpPr>
              <a:spLocks noChangeArrowheads="1"/>
            </p:cNvSpPr>
            <p:nvPr/>
          </p:nvSpPr>
          <p:spPr bwMode="auto">
            <a:xfrm>
              <a:off x="0"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矩形 74"/>
            <p:cNvSpPr>
              <a:spLocks noChangeArrowheads="1"/>
            </p:cNvSpPr>
            <p:nvPr/>
          </p:nvSpPr>
          <p:spPr bwMode="auto">
            <a:xfrm>
              <a:off x="437624"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矩形 75"/>
            <p:cNvSpPr>
              <a:spLocks noChangeArrowheads="1"/>
            </p:cNvSpPr>
            <p:nvPr/>
          </p:nvSpPr>
          <p:spPr bwMode="auto">
            <a:xfrm>
              <a:off x="875248"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矩形 76"/>
            <p:cNvSpPr>
              <a:spLocks noChangeArrowheads="1"/>
            </p:cNvSpPr>
            <p:nvPr/>
          </p:nvSpPr>
          <p:spPr bwMode="auto">
            <a:xfrm>
              <a:off x="1312872"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矩形 77"/>
            <p:cNvSpPr>
              <a:spLocks noChangeArrowheads="1"/>
            </p:cNvSpPr>
            <p:nvPr/>
          </p:nvSpPr>
          <p:spPr bwMode="auto">
            <a:xfrm>
              <a:off x="1750496"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矩形 78"/>
            <p:cNvSpPr>
              <a:spLocks noChangeArrowheads="1"/>
            </p:cNvSpPr>
            <p:nvPr/>
          </p:nvSpPr>
          <p:spPr bwMode="auto">
            <a:xfrm>
              <a:off x="2188121"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矩形 80"/>
            <p:cNvSpPr>
              <a:spLocks noChangeArrowheads="1"/>
            </p:cNvSpPr>
            <p:nvPr/>
          </p:nvSpPr>
          <p:spPr bwMode="auto">
            <a:xfrm>
              <a:off x="0"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矩形 81"/>
            <p:cNvSpPr>
              <a:spLocks noChangeArrowheads="1"/>
            </p:cNvSpPr>
            <p:nvPr/>
          </p:nvSpPr>
          <p:spPr bwMode="auto">
            <a:xfrm>
              <a:off x="437624"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矩形 82"/>
            <p:cNvSpPr>
              <a:spLocks noChangeArrowheads="1"/>
            </p:cNvSpPr>
            <p:nvPr/>
          </p:nvSpPr>
          <p:spPr bwMode="auto">
            <a:xfrm>
              <a:off x="875248"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矩形 83"/>
            <p:cNvSpPr>
              <a:spLocks noChangeArrowheads="1"/>
            </p:cNvSpPr>
            <p:nvPr/>
          </p:nvSpPr>
          <p:spPr bwMode="auto">
            <a:xfrm>
              <a:off x="1312872"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矩形 84"/>
            <p:cNvSpPr>
              <a:spLocks noChangeArrowheads="1"/>
            </p:cNvSpPr>
            <p:nvPr/>
          </p:nvSpPr>
          <p:spPr bwMode="auto">
            <a:xfrm>
              <a:off x="1750496"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矩形 85"/>
            <p:cNvSpPr>
              <a:spLocks noChangeArrowheads="1"/>
            </p:cNvSpPr>
            <p:nvPr/>
          </p:nvSpPr>
          <p:spPr bwMode="auto">
            <a:xfrm>
              <a:off x="2188121"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2" name="矩形 87"/>
            <p:cNvSpPr>
              <a:spLocks noChangeArrowheads="1"/>
            </p:cNvSpPr>
            <p:nvPr/>
          </p:nvSpPr>
          <p:spPr bwMode="auto">
            <a:xfrm>
              <a:off x="0"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矩形 88"/>
            <p:cNvSpPr>
              <a:spLocks noChangeArrowheads="1"/>
            </p:cNvSpPr>
            <p:nvPr/>
          </p:nvSpPr>
          <p:spPr bwMode="auto">
            <a:xfrm>
              <a:off x="437624"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8" name="矩形 89"/>
            <p:cNvSpPr>
              <a:spLocks noChangeArrowheads="1"/>
            </p:cNvSpPr>
            <p:nvPr/>
          </p:nvSpPr>
          <p:spPr bwMode="auto">
            <a:xfrm>
              <a:off x="875248"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矩形 90"/>
            <p:cNvSpPr>
              <a:spLocks noChangeArrowheads="1"/>
            </p:cNvSpPr>
            <p:nvPr/>
          </p:nvSpPr>
          <p:spPr bwMode="auto">
            <a:xfrm>
              <a:off x="1312872"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矩形 91"/>
            <p:cNvSpPr>
              <a:spLocks noChangeArrowheads="1"/>
            </p:cNvSpPr>
            <p:nvPr/>
          </p:nvSpPr>
          <p:spPr bwMode="auto">
            <a:xfrm>
              <a:off x="1750496"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矩形 92"/>
            <p:cNvSpPr>
              <a:spLocks noChangeArrowheads="1"/>
            </p:cNvSpPr>
            <p:nvPr/>
          </p:nvSpPr>
          <p:spPr bwMode="auto">
            <a:xfrm>
              <a:off x="2188121"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矩形 94"/>
            <p:cNvSpPr>
              <a:spLocks noChangeArrowheads="1"/>
            </p:cNvSpPr>
            <p:nvPr/>
          </p:nvSpPr>
          <p:spPr bwMode="auto">
            <a:xfrm>
              <a:off x="0"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3" name="矩形 95"/>
            <p:cNvSpPr>
              <a:spLocks noChangeArrowheads="1"/>
            </p:cNvSpPr>
            <p:nvPr/>
          </p:nvSpPr>
          <p:spPr bwMode="auto">
            <a:xfrm>
              <a:off x="437624"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4" name="矩形 96"/>
            <p:cNvSpPr>
              <a:spLocks noChangeArrowheads="1"/>
            </p:cNvSpPr>
            <p:nvPr/>
          </p:nvSpPr>
          <p:spPr bwMode="auto">
            <a:xfrm>
              <a:off x="875248"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5" name="矩形 97"/>
            <p:cNvSpPr>
              <a:spLocks noChangeArrowheads="1"/>
            </p:cNvSpPr>
            <p:nvPr/>
          </p:nvSpPr>
          <p:spPr bwMode="auto">
            <a:xfrm>
              <a:off x="1312872"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6" name="矩形 98"/>
            <p:cNvSpPr>
              <a:spLocks noChangeArrowheads="1"/>
            </p:cNvSpPr>
            <p:nvPr/>
          </p:nvSpPr>
          <p:spPr bwMode="auto">
            <a:xfrm>
              <a:off x="1750496"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7" name="矩形 99"/>
            <p:cNvSpPr>
              <a:spLocks noChangeArrowheads="1"/>
            </p:cNvSpPr>
            <p:nvPr/>
          </p:nvSpPr>
          <p:spPr bwMode="auto">
            <a:xfrm>
              <a:off x="2188121"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8" name="矩形 101"/>
            <p:cNvSpPr>
              <a:spLocks noChangeArrowheads="1"/>
            </p:cNvSpPr>
            <p:nvPr/>
          </p:nvSpPr>
          <p:spPr bwMode="auto">
            <a:xfrm>
              <a:off x="0"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9" name="矩形 102"/>
            <p:cNvSpPr>
              <a:spLocks noChangeArrowheads="1"/>
            </p:cNvSpPr>
            <p:nvPr/>
          </p:nvSpPr>
          <p:spPr bwMode="auto">
            <a:xfrm>
              <a:off x="437624"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0" name="矩形 103"/>
            <p:cNvSpPr>
              <a:spLocks noChangeArrowheads="1"/>
            </p:cNvSpPr>
            <p:nvPr/>
          </p:nvSpPr>
          <p:spPr bwMode="auto">
            <a:xfrm>
              <a:off x="875248"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1" name="矩形 104"/>
            <p:cNvSpPr>
              <a:spLocks noChangeArrowheads="1"/>
            </p:cNvSpPr>
            <p:nvPr/>
          </p:nvSpPr>
          <p:spPr bwMode="auto">
            <a:xfrm>
              <a:off x="1312872"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2" name="矩形 105"/>
            <p:cNvSpPr>
              <a:spLocks noChangeArrowheads="1"/>
            </p:cNvSpPr>
            <p:nvPr/>
          </p:nvSpPr>
          <p:spPr bwMode="auto">
            <a:xfrm>
              <a:off x="1750496"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3" name="矩形 106"/>
            <p:cNvSpPr>
              <a:spLocks noChangeArrowheads="1"/>
            </p:cNvSpPr>
            <p:nvPr/>
          </p:nvSpPr>
          <p:spPr bwMode="auto">
            <a:xfrm>
              <a:off x="2188121"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4" name="矩形 108"/>
            <p:cNvSpPr>
              <a:spLocks noChangeArrowheads="1"/>
            </p:cNvSpPr>
            <p:nvPr/>
          </p:nvSpPr>
          <p:spPr bwMode="auto">
            <a:xfrm>
              <a:off x="0"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5" name="矩形 109"/>
            <p:cNvSpPr>
              <a:spLocks noChangeArrowheads="1"/>
            </p:cNvSpPr>
            <p:nvPr/>
          </p:nvSpPr>
          <p:spPr bwMode="auto">
            <a:xfrm>
              <a:off x="437624"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6" name="矩形 110"/>
            <p:cNvSpPr>
              <a:spLocks noChangeArrowheads="1"/>
            </p:cNvSpPr>
            <p:nvPr/>
          </p:nvSpPr>
          <p:spPr bwMode="auto">
            <a:xfrm>
              <a:off x="875248"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7" name="矩形 111"/>
            <p:cNvSpPr>
              <a:spLocks noChangeArrowheads="1"/>
            </p:cNvSpPr>
            <p:nvPr/>
          </p:nvSpPr>
          <p:spPr bwMode="auto">
            <a:xfrm>
              <a:off x="1312872"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8" name="矩形 112"/>
            <p:cNvSpPr>
              <a:spLocks noChangeArrowheads="1"/>
            </p:cNvSpPr>
            <p:nvPr/>
          </p:nvSpPr>
          <p:spPr bwMode="auto">
            <a:xfrm>
              <a:off x="1750496"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9" name="矩形 113"/>
            <p:cNvSpPr>
              <a:spLocks noChangeArrowheads="1"/>
            </p:cNvSpPr>
            <p:nvPr/>
          </p:nvSpPr>
          <p:spPr bwMode="auto">
            <a:xfrm>
              <a:off x="2188121"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0" name="矩形 115"/>
            <p:cNvSpPr>
              <a:spLocks noChangeArrowheads="1"/>
            </p:cNvSpPr>
            <p:nvPr/>
          </p:nvSpPr>
          <p:spPr bwMode="auto">
            <a:xfrm>
              <a:off x="0"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1" name="矩形 116"/>
            <p:cNvSpPr>
              <a:spLocks noChangeArrowheads="1"/>
            </p:cNvSpPr>
            <p:nvPr/>
          </p:nvSpPr>
          <p:spPr bwMode="auto">
            <a:xfrm>
              <a:off x="437624"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矩形 117"/>
            <p:cNvSpPr>
              <a:spLocks noChangeArrowheads="1"/>
            </p:cNvSpPr>
            <p:nvPr/>
          </p:nvSpPr>
          <p:spPr bwMode="auto">
            <a:xfrm>
              <a:off x="875248"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矩形 118"/>
            <p:cNvSpPr>
              <a:spLocks noChangeArrowheads="1"/>
            </p:cNvSpPr>
            <p:nvPr/>
          </p:nvSpPr>
          <p:spPr bwMode="auto">
            <a:xfrm>
              <a:off x="1312872"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4" name="矩形 119"/>
            <p:cNvSpPr>
              <a:spLocks noChangeArrowheads="1"/>
            </p:cNvSpPr>
            <p:nvPr/>
          </p:nvSpPr>
          <p:spPr bwMode="auto">
            <a:xfrm>
              <a:off x="1750496"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5" name="矩形 120"/>
            <p:cNvSpPr>
              <a:spLocks noChangeArrowheads="1"/>
            </p:cNvSpPr>
            <p:nvPr/>
          </p:nvSpPr>
          <p:spPr bwMode="auto">
            <a:xfrm>
              <a:off x="2188121"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24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extLst>
      <p:ext uri="{BB962C8B-B14F-4D97-AF65-F5344CB8AC3E}">
        <p14:creationId xmlns:p14="http://schemas.microsoft.com/office/powerpoint/2010/main" val="1471092511"/>
      </p:ext>
    </p:extLst>
  </p:cSld>
  <p:clrMapOvr>
    <a:masterClrMapping/>
  </p:clrMapOvr>
  <p:transition spd="med">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页样式1-常规">
    <p:spTree>
      <p:nvGrpSpPr>
        <p:cNvPr id="1" name=""/>
        <p:cNvGrpSpPr/>
        <p:nvPr/>
      </p:nvGrpSpPr>
      <p:grpSpPr>
        <a:xfrm>
          <a:off x="0" y="0"/>
          <a:ext cx="0" cy="0"/>
          <a:chOff x="0" y="0"/>
          <a:chExt cx="0" cy="0"/>
        </a:xfrm>
      </p:grpSpPr>
      <p:cxnSp>
        <p:nvCxnSpPr>
          <p:cNvPr id="2" name="直接连接符 1"/>
          <p:cNvCxnSpPr/>
          <p:nvPr userDrawn="1"/>
        </p:nvCxnSpPr>
        <p:spPr>
          <a:xfrm>
            <a:off x="1550089" y="863157"/>
            <a:ext cx="10318623"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6833366C-F485-4B9F-89F5-27A807162B12}"/>
              </a:ext>
            </a:extLst>
          </p:cNvPr>
          <p:cNvSpPr/>
          <p:nvPr userDrawn="1"/>
        </p:nvSpPr>
        <p:spPr>
          <a:xfrm>
            <a:off x="11155416" y="6188075"/>
            <a:ext cx="713296"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a:extLst>
              <a:ext uri="{FF2B5EF4-FFF2-40B4-BE49-F238E27FC236}">
                <a16:creationId xmlns:a16="http://schemas.microsoft.com/office/drawing/2014/main" id="{C10D966C-9DD4-4144-A316-29077EB905B4}"/>
              </a:ext>
            </a:extLst>
          </p:cNvPr>
          <p:cNvSpPr/>
          <p:nvPr userDrawn="1"/>
        </p:nvSpPr>
        <p:spPr>
          <a:xfrm>
            <a:off x="318632" y="0"/>
            <a:ext cx="1048735" cy="87312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12" name="标题 11"/>
          <p:cNvSpPr>
            <a:spLocks noGrp="1"/>
          </p:cNvSpPr>
          <p:nvPr>
            <p:ph type="title"/>
          </p:nvPr>
        </p:nvSpPr>
        <p:spPr>
          <a:xfrm>
            <a:off x="1606550" y="344317"/>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
        <p:nvSpPr>
          <p:cNvPr id="5" name="矩形 4">
            <a:extLst>
              <a:ext uri="{FF2B5EF4-FFF2-40B4-BE49-F238E27FC236}">
                <a16:creationId xmlns:a16="http://schemas.microsoft.com/office/drawing/2014/main" id="{6833366C-F485-4B9F-89F5-27A807162B12}"/>
              </a:ext>
            </a:extLst>
          </p:cNvPr>
          <p:cNvSpPr/>
          <p:nvPr userDrawn="1"/>
        </p:nvSpPr>
        <p:spPr>
          <a:xfrm>
            <a:off x="318631" y="6188075"/>
            <a:ext cx="10844339"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pPr algn="ctr" eaLnBrk="1" hangingPunct="1">
                <a:defRPr/>
              </a:pPr>
              <a:t>‹#›</a:t>
            </a:fld>
            <a:endParaRPr lang="zh-CN" altLang="en-US" sz="1600" dirty="0">
              <a:solidFill>
                <a:srgbClr val="F2F2F2"/>
              </a:solidFill>
              <a:latin typeface="微软雅黑" panose="020B0503020204020204" pitchFamily="34" charset="-122"/>
            </a:endParaRPr>
          </a:p>
        </p:txBody>
      </p:sp>
      <p:sp>
        <p:nvSpPr>
          <p:cNvPr id="25" name="矩形 24">
            <a:extLst>
              <a:ext uri="{FF2B5EF4-FFF2-40B4-BE49-F238E27FC236}">
                <a16:creationId xmlns:a16="http://schemas.microsoft.com/office/drawing/2014/main" id="{C10D966C-9DD4-4144-A316-29077EB905B4}"/>
              </a:ext>
            </a:extLst>
          </p:cNvPr>
          <p:cNvSpPr/>
          <p:nvPr userDrawn="1"/>
        </p:nvSpPr>
        <p:spPr>
          <a:xfrm>
            <a:off x="1378908" y="-1612"/>
            <a:ext cx="167082" cy="874737"/>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grpSp>
        <p:nvGrpSpPr>
          <p:cNvPr id="56" name="组合 55"/>
          <p:cNvGrpSpPr/>
          <p:nvPr userDrawn="1"/>
        </p:nvGrpSpPr>
        <p:grpSpPr>
          <a:xfrm>
            <a:off x="598941" y="6399999"/>
            <a:ext cx="2542613" cy="276499"/>
            <a:chOff x="598941" y="6399999"/>
            <a:chExt cx="2542613" cy="276499"/>
          </a:xfrm>
          <a:solidFill>
            <a:schemeClr val="bg1"/>
          </a:solidFill>
        </p:grpSpPr>
        <p:grpSp>
          <p:nvGrpSpPr>
            <p:cNvPr id="33" name="组合 32">
              <a:extLst>
                <a:ext uri="{FF2B5EF4-FFF2-40B4-BE49-F238E27FC236}">
                  <a16:creationId xmlns:a16="http://schemas.microsoft.com/office/drawing/2014/main" id="{2B6AF4F4-F405-428E-ACB6-6C287CCD9962}"/>
                </a:ext>
              </a:extLst>
            </p:cNvPr>
            <p:cNvGrpSpPr/>
            <p:nvPr/>
          </p:nvGrpSpPr>
          <p:grpSpPr>
            <a:xfrm>
              <a:off x="2055693" y="6402621"/>
              <a:ext cx="1085861" cy="270805"/>
              <a:chOff x="10340336" y="2247899"/>
              <a:chExt cx="2724438" cy="679451"/>
            </a:xfrm>
            <a:grpFill/>
          </p:grpSpPr>
          <p:sp>
            <p:nvSpPr>
              <p:cNvPr id="47" name="Freeform 5">
                <a:extLst>
                  <a:ext uri="{FF2B5EF4-FFF2-40B4-BE49-F238E27FC236}">
                    <a16:creationId xmlns:a16="http://schemas.microsoft.com/office/drawing/2014/main" id="{7EF8326A-A460-4F1F-A35E-22F6C0E02782}"/>
                  </a:ext>
                </a:extLst>
              </p:cNvPr>
              <p:cNvSpPr>
                <a:spLocks/>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8" name="Freeform 6">
                <a:extLst>
                  <a:ext uri="{FF2B5EF4-FFF2-40B4-BE49-F238E27FC236}">
                    <a16:creationId xmlns:a16="http://schemas.microsoft.com/office/drawing/2014/main" id="{CC1FA68D-3307-481A-8E89-D3CB2E8693F4}"/>
                  </a:ext>
                </a:extLst>
              </p:cNvPr>
              <p:cNvSpPr>
                <a:spLocks/>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49" name="组合 48">
                <a:extLst>
                  <a:ext uri="{FF2B5EF4-FFF2-40B4-BE49-F238E27FC236}">
                    <a16:creationId xmlns:a16="http://schemas.microsoft.com/office/drawing/2014/main" id="{C7A6E3E5-9A1F-4E06-9E71-F1D7E5C11C32}"/>
                  </a:ext>
                </a:extLst>
              </p:cNvPr>
              <p:cNvGrpSpPr/>
              <p:nvPr/>
            </p:nvGrpSpPr>
            <p:grpSpPr>
              <a:xfrm>
                <a:off x="10340336" y="2247899"/>
                <a:ext cx="547688" cy="679451"/>
                <a:chOff x="5548313" y="2084388"/>
                <a:chExt cx="547688" cy="679451"/>
              </a:xfrm>
              <a:grpFill/>
            </p:grpSpPr>
            <p:sp>
              <p:nvSpPr>
                <p:cNvPr id="54"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0" name="组合 49">
                <a:extLst>
                  <a:ext uri="{FF2B5EF4-FFF2-40B4-BE49-F238E27FC236}">
                    <a16:creationId xmlns:a16="http://schemas.microsoft.com/office/drawing/2014/main" id="{B92E7EB9-3312-4310-B5FA-50F0FA6CFB99}"/>
                  </a:ext>
                </a:extLst>
              </p:cNvPr>
              <p:cNvGrpSpPr/>
              <p:nvPr/>
            </p:nvGrpSpPr>
            <p:grpSpPr>
              <a:xfrm>
                <a:off x="11192276" y="2400300"/>
                <a:ext cx="322175" cy="373063"/>
                <a:chOff x="3792874" y="3138488"/>
                <a:chExt cx="322175" cy="373063"/>
              </a:xfrm>
              <a:grpFill/>
            </p:grpSpPr>
            <p:sp>
              <p:nvSpPr>
                <p:cNvPr id="51"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16">
                  <a:extLst>
                    <a:ext uri="{FF2B5EF4-FFF2-40B4-BE49-F238E27FC236}">
                      <a16:creationId xmlns:a16="http://schemas.microsoft.com/office/drawing/2014/main" id="{FB4C6AFE-87EF-4FB7-829C-F7529116EE44}"/>
                    </a:ext>
                  </a:extLst>
                </p:cNvPr>
                <p:cNvSpPr>
                  <a:spLocks/>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17">
                  <a:extLst>
                    <a:ext uri="{FF2B5EF4-FFF2-40B4-BE49-F238E27FC236}">
                      <a16:creationId xmlns:a16="http://schemas.microsoft.com/office/drawing/2014/main" id="{7BBE01C1-D3BA-489E-BE5E-C63059DA7AF9}"/>
                    </a:ext>
                  </a:extLst>
                </p:cNvPr>
                <p:cNvSpPr>
                  <a:spLocks/>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34" name="组合 33">
              <a:extLst>
                <a:ext uri="{FF2B5EF4-FFF2-40B4-BE49-F238E27FC236}">
                  <a16:creationId xmlns:a16="http://schemas.microsoft.com/office/drawing/2014/main" id="{E582171C-E91E-4DDB-B720-D9EDE8C54B5C}"/>
                </a:ext>
              </a:extLst>
            </p:cNvPr>
            <p:cNvGrpSpPr/>
            <p:nvPr/>
          </p:nvGrpSpPr>
          <p:grpSpPr>
            <a:xfrm>
              <a:off x="598941" y="6399999"/>
              <a:ext cx="1102619" cy="276499"/>
              <a:chOff x="6738929" y="2270918"/>
              <a:chExt cx="2766486" cy="693738"/>
            </a:xfrm>
            <a:grpFill/>
          </p:grpSpPr>
          <p:grpSp>
            <p:nvGrpSpPr>
              <p:cNvPr id="35" name="组合 34">
                <a:extLst>
                  <a:ext uri="{FF2B5EF4-FFF2-40B4-BE49-F238E27FC236}">
                    <a16:creationId xmlns:a16="http://schemas.microsoft.com/office/drawing/2014/main" id="{4EB45816-40C4-4065-9181-C29D2BECD84E}"/>
                  </a:ext>
                </a:extLst>
              </p:cNvPr>
              <p:cNvGrpSpPr/>
              <p:nvPr/>
            </p:nvGrpSpPr>
            <p:grpSpPr>
              <a:xfrm>
                <a:off x="8180494" y="2355056"/>
                <a:ext cx="484188" cy="509588"/>
                <a:chOff x="6113463" y="3541713"/>
                <a:chExt cx="484188" cy="509588"/>
              </a:xfrm>
              <a:grpFill/>
            </p:grpSpPr>
            <p:sp>
              <p:nvSpPr>
                <p:cNvPr id="45"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6" name="组合 35">
                <a:extLst>
                  <a:ext uri="{FF2B5EF4-FFF2-40B4-BE49-F238E27FC236}">
                    <a16:creationId xmlns:a16="http://schemas.microsoft.com/office/drawing/2014/main" id="{C43281D5-D15F-4210-8FEF-5D0B83A54FD6}"/>
                  </a:ext>
                </a:extLst>
              </p:cNvPr>
              <p:cNvGrpSpPr/>
              <p:nvPr/>
            </p:nvGrpSpPr>
            <p:grpSpPr>
              <a:xfrm>
                <a:off x="6738929" y="2270918"/>
                <a:ext cx="549275" cy="693738"/>
                <a:chOff x="6108700" y="2066926"/>
                <a:chExt cx="549275" cy="693738"/>
              </a:xfrm>
              <a:grpFill/>
            </p:grpSpPr>
            <p:sp>
              <p:nvSpPr>
                <p:cNvPr id="43"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7" name="组合 36">
                <a:extLst>
                  <a:ext uri="{FF2B5EF4-FFF2-40B4-BE49-F238E27FC236}">
                    <a16:creationId xmlns:a16="http://schemas.microsoft.com/office/drawing/2014/main" id="{CD1C2EA2-DECB-4C4E-997D-8417E76BE944}"/>
                  </a:ext>
                </a:extLst>
              </p:cNvPr>
              <p:cNvGrpSpPr/>
              <p:nvPr/>
            </p:nvGrpSpPr>
            <p:grpSpPr>
              <a:xfrm>
                <a:off x="7532962" y="2451100"/>
                <a:ext cx="368300" cy="317500"/>
                <a:chOff x="6186488" y="2930526"/>
                <a:chExt cx="368300" cy="317500"/>
              </a:xfrm>
              <a:grpFill/>
            </p:grpSpPr>
            <p:sp>
              <p:nvSpPr>
                <p:cNvPr id="40"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8" name="Freeform 11">
                <a:extLst>
                  <a:ext uri="{FF2B5EF4-FFF2-40B4-BE49-F238E27FC236}">
                    <a16:creationId xmlns:a16="http://schemas.microsoft.com/office/drawing/2014/main" id="{9E7CBDC3-9BA0-4307-8967-3267E5966ED9}"/>
                  </a:ext>
                </a:extLst>
              </p:cNvPr>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9" name="Freeform 12">
                <a:extLst>
                  <a:ext uri="{FF2B5EF4-FFF2-40B4-BE49-F238E27FC236}">
                    <a16:creationId xmlns:a16="http://schemas.microsoft.com/office/drawing/2014/main" id="{D88D9717-3185-4A77-8E18-2A8659D441F7}"/>
                  </a:ext>
                </a:extLst>
              </p:cNvPr>
              <p:cNvSpPr>
                <a:spLocks/>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pic>
        <p:nvPicPr>
          <p:cNvPr id="57" name="图片 5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837818" y="347339"/>
            <a:ext cx="1969223" cy="432990"/>
          </a:xfrm>
          <a:prstGeom prst="rect">
            <a:avLst/>
          </a:prstGeom>
        </p:spPr>
      </p:pic>
      <p:cxnSp>
        <p:nvCxnSpPr>
          <p:cNvPr id="7" name="直接连接符 6"/>
          <p:cNvCxnSpPr/>
          <p:nvPr userDrawn="1"/>
        </p:nvCxnSpPr>
        <p:spPr>
          <a:xfrm>
            <a:off x="1366474" y="-17822"/>
            <a:ext cx="0" cy="1079418"/>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userDrawn="1"/>
        </p:nvCxnSpPr>
        <p:spPr>
          <a:xfrm>
            <a:off x="11155416" y="6119786"/>
            <a:ext cx="0" cy="76063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9242634"/>
      </p:ext>
    </p:extLst>
  </p:cSld>
  <p:clrMapOvr>
    <a:masterClrMapping/>
  </p:clrMapOvr>
  <p:transition spd="med">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内页样式1-一段一图">
    <p:spTree>
      <p:nvGrpSpPr>
        <p:cNvPr id="1" name=""/>
        <p:cNvGrpSpPr/>
        <p:nvPr/>
      </p:nvGrpSpPr>
      <p:grpSpPr>
        <a:xfrm>
          <a:off x="0" y="0"/>
          <a:ext cx="0" cy="0"/>
          <a:chOff x="0" y="0"/>
          <a:chExt cx="0" cy="0"/>
        </a:xfrm>
      </p:grpSpPr>
      <p:sp>
        <p:nvSpPr>
          <p:cNvPr id="24" name="矩形 23">
            <a:extLst>
              <a:ext uri="{FF2B5EF4-FFF2-40B4-BE49-F238E27FC236}">
                <a16:creationId xmlns:a16="http://schemas.microsoft.com/office/drawing/2014/main" id="{6833366C-F485-4B9F-89F5-27A807162B12}"/>
              </a:ext>
            </a:extLst>
          </p:cNvPr>
          <p:cNvSpPr/>
          <p:nvPr userDrawn="1"/>
        </p:nvSpPr>
        <p:spPr>
          <a:xfrm>
            <a:off x="11155416" y="6188075"/>
            <a:ext cx="713296"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pPr algn="ctr" eaLnBrk="1" hangingPunct="1">
                <a:defRPr/>
              </a:pPr>
              <a:t>‹#›</a:t>
            </a:fld>
            <a:endParaRPr lang="zh-CN" altLang="en-US" sz="1600" dirty="0">
              <a:solidFill>
                <a:srgbClr val="F2F2F2"/>
              </a:solidFill>
              <a:latin typeface="微软雅黑" panose="020B0503020204020204" pitchFamily="34" charset="-122"/>
            </a:endParaRPr>
          </a:p>
        </p:txBody>
      </p:sp>
      <p:pic>
        <p:nvPicPr>
          <p:cNvPr id="57" name="图片 5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837818" y="347339"/>
            <a:ext cx="1969223" cy="432990"/>
          </a:xfrm>
          <a:prstGeom prst="rect">
            <a:avLst/>
          </a:prstGeom>
        </p:spPr>
      </p:pic>
      <p:cxnSp>
        <p:nvCxnSpPr>
          <p:cNvPr id="5" name="直接连接符 4"/>
          <p:cNvCxnSpPr/>
          <p:nvPr userDrawn="1"/>
        </p:nvCxnSpPr>
        <p:spPr>
          <a:xfrm>
            <a:off x="11155416" y="6133167"/>
            <a:ext cx="0" cy="75617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9987226"/>
      </p:ext>
    </p:extLst>
  </p:cSld>
  <p:clrMapOvr>
    <a:masterClrMapping/>
  </p:clrMapOvr>
  <p:transition spd="med">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内页样式2-常规">
    <p:spTree>
      <p:nvGrpSpPr>
        <p:cNvPr id="1" name=""/>
        <p:cNvGrpSpPr/>
        <p:nvPr/>
      </p:nvGrpSpPr>
      <p:grpSpPr>
        <a:xfrm>
          <a:off x="0" y="0"/>
          <a:ext cx="0" cy="0"/>
          <a:chOff x="0" y="0"/>
          <a:chExt cx="0" cy="0"/>
        </a:xfrm>
      </p:grpSpPr>
      <p:sp>
        <p:nvSpPr>
          <p:cNvPr id="12" name="标题 11"/>
          <p:cNvSpPr>
            <a:spLocks noGrp="1"/>
          </p:cNvSpPr>
          <p:nvPr>
            <p:ph type="title"/>
          </p:nvPr>
        </p:nvSpPr>
        <p:spPr>
          <a:xfrm>
            <a:off x="577850" y="249067"/>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grpSp>
        <p:nvGrpSpPr>
          <p:cNvPr id="56" name="组合 55"/>
          <p:cNvGrpSpPr/>
          <p:nvPr userDrawn="1"/>
        </p:nvGrpSpPr>
        <p:grpSpPr>
          <a:xfrm>
            <a:off x="598941" y="6399999"/>
            <a:ext cx="2542613" cy="276499"/>
            <a:chOff x="598941" y="6399999"/>
            <a:chExt cx="2542613" cy="276499"/>
          </a:xfrm>
          <a:solidFill>
            <a:schemeClr val="accent3"/>
          </a:solidFill>
        </p:grpSpPr>
        <p:grpSp>
          <p:nvGrpSpPr>
            <p:cNvPr id="33" name="组合 32">
              <a:extLst>
                <a:ext uri="{FF2B5EF4-FFF2-40B4-BE49-F238E27FC236}">
                  <a16:creationId xmlns:a16="http://schemas.microsoft.com/office/drawing/2014/main" id="{2B6AF4F4-F405-428E-ACB6-6C287CCD9962}"/>
                </a:ext>
              </a:extLst>
            </p:cNvPr>
            <p:cNvGrpSpPr/>
            <p:nvPr/>
          </p:nvGrpSpPr>
          <p:grpSpPr>
            <a:xfrm>
              <a:off x="2055693" y="6402621"/>
              <a:ext cx="1085861" cy="270805"/>
              <a:chOff x="10340336" y="2247899"/>
              <a:chExt cx="2724438" cy="679451"/>
            </a:xfrm>
            <a:grpFill/>
          </p:grpSpPr>
          <p:sp>
            <p:nvSpPr>
              <p:cNvPr id="47" name="Freeform 5">
                <a:extLst>
                  <a:ext uri="{FF2B5EF4-FFF2-40B4-BE49-F238E27FC236}">
                    <a16:creationId xmlns:a16="http://schemas.microsoft.com/office/drawing/2014/main" id="{7EF8326A-A460-4F1F-A35E-22F6C0E02782}"/>
                  </a:ext>
                </a:extLst>
              </p:cNvPr>
              <p:cNvSpPr>
                <a:spLocks/>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8" name="Freeform 6">
                <a:extLst>
                  <a:ext uri="{FF2B5EF4-FFF2-40B4-BE49-F238E27FC236}">
                    <a16:creationId xmlns:a16="http://schemas.microsoft.com/office/drawing/2014/main" id="{CC1FA68D-3307-481A-8E89-D3CB2E8693F4}"/>
                  </a:ext>
                </a:extLst>
              </p:cNvPr>
              <p:cNvSpPr>
                <a:spLocks/>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49" name="组合 48">
                <a:extLst>
                  <a:ext uri="{FF2B5EF4-FFF2-40B4-BE49-F238E27FC236}">
                    <a16:creationId xmlns:a16="http://schemas.microsoft.com/office/drawing/2014/main" id="{C7A6E3E5-9A1F-4E06-9E71-F1D7E5C11C32}"/>
                  </a:ext>
                </a:extLst>
              </p:cNvPr>
              <p:cNvGrpSpPr/>
              <p:nvPr/>
            </p:nvGrpSpPr>
            <p:grpSpPr>
              <a:xfrm>
                <a:off x="10340336" y="2247899"/>
                <a:ext cx="547688" cy="679451"/>
                <a:chOff x="5548313" y="2084388"/>
                <a:chExt cx="547688" cy="679451"/>
              </a:xfrm>
              <a:grpFill/>
            </p:grpSpPr>
            <p:sp>
              <p:nvSpPr>
                <p:cNvPr id="54"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0" name="组合 49">
                <a:extLst>
                  <a:ext uri="{FF2B5EF4-FFF2-40B4-BE49-F238E27FC236}">
                    <a16:creationId xmlns:a16="http://schemas.microsoft.com/office/drawing/2014/main" id="{B92E7EB9-3312-4310-B5FA-50F0FA6CFB99}"/>
                  </a:ext>
                </a:extLst>
              </p:cNvPr>
              <p:cNvGrpSpPr/>
              <p:nvPr/>
            </p:nvGrpSpPr>
            <p:grpSpPr>
              <a:xfrm>
                <a:off x="11192276" y="2400300"/>
                <a:ext cx="322175" cy="373063"/>
                <a:chOff x="3792874" y="3138488"/>
                <a:chExt cx="322175" cy="373063"/>
              </a:xfrm>
              <a:grpFill/>
            </p:grpSpPr>
            <p:sp>
              <p:nvSpPr>
                <p:cNvPr id="51"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16">
                  <a:extLst>
                    <a:ext uri="{FF2B5EF4-FFF2-40B4-BE49-F238E27FC236}">
                      <a16:creationId xmlns:a16="http://schemas.microsoft.com/office/drawing/2014/main" id="{FB4C6AFE-87EF-4FB7-829C-F7529116EE44}"/>
                    </a:ext>
                  </a:extLst>
                </p:cNvPr>
                <p:cNvSpPr>
                  <a:spLocks/>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17">
                  <a:extLst>
                    <a:ext uri="{FF2B5EF4-FFF2-40B4-BE49-F238E27FC236}">
                      <a16:creationId xmlns:a16="http://schemas.microsoft.com/office/drawing/2014/main" id="{7BBE01C1-D3BA-489E-BE5E-C63059DA7AF9}"/>
                    </a:ext>
                  </a:extLst>
                </p:cNvPr>
                <p:cNvSpPr>
                  <a:spLocks/>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34" name="组合 33">
              <a:extLst>
                <a:ext uri="{FF2B5EF4-FFF2-40B4-BE49-F238E27FC236}">
                  <a16:creationId xmlns:a16="http://schemas.microsoft.com/office/drawing/2014/main" id="{E582171C-E91E-4DDB-B720-D9EDE8C54B5C}"/>
                </a:ext>
              </a:extLst>
            </p:cNvPr>
            <p:cNvGrpSpPr/>
            <p:nvPr/>
          </p:nvGrpSpPr>
          <p:grpSpPr>
            <a:xfrm>
              <a:off x="598941" y="6399999"/>
              <a:ext cx="1102619" cy="276499"/>
              <a:chOff x="6738929" y="2270918"/>
              <a:chExt cx="2766486" cy="693738"/>
            </a:xfrm>
            <a:grpFill/>
          </p:grpSpPr>
          <p:grpSp>
            <p:nvGrpSpPr>
              <p:cNvPr id="35" name="组合 34">
                <a:extLst>
                  <a:ext uri="{FF2B5EF4-FFF2-40B4-BE49-F238E27FC236}">
                    <a16:creationId xmlns:a16="http://schemas.microsoft.com/office/drawing/2014/main" id="{4EB45816-40C4-4065-9181-C29D2BECD84E}"/>
                  </a:ext>
                </a:extLst>
              </p:cNvPr>
              <p:cNvGrpSpPr/>
              <p:nvPr/>
            </p:nvGrpSpPr>
            <p:grpSpPr>
              <a:xfrm>
                <a:off x="8180494" y="2355056"/>
                <a:ext cx="484188" cy="509588"/>
                <a:chOff x="6113463" y="3541713"/>
                <a:chExt cx="484188" cy="509588"/>
              </a:xfrm>
              <a:grpFill/>
            </p:grpSpPr>
            <p:sp>
              <p:nvSpPr>
                <p:cNvPr id="45"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6" name="组合 35">
                <a:extLst>
                  <a:ext uri="{FF2B5EF4-FFF2-40B4-BE49-F238E27FC236}">
                    <a16:creationId xmlns:a16="http://schemas.microsoft.com/office/drawing/2014/main" id="{C43281D5-D15F-4210-8FEF-5D0B83A54FD6}"/>
                  </a:ext>
                </a:extLst>
              </p:cNvPr>
              <p:cNvGrpSpPr/>
              <p:nvPr/>
            </p:nvGrpSpPr>
            <p:grpSpPr>
              <a:xfrm>
                <a:off x="6738929" y="2270918"/>
                <a:ext cx="549275" cy="693738"/>
                <a:chOff x="6108700" y="2066926"/>
                <a:chExt cx="549275" cy="693738"/>
              </a:xfrm>
              <a:grpFill/>
            </p:grpSpPr>
            <p:sp>
              <p:nvSpPr>
                <p:cNvPr id="43"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7" name="组合 36">
                <a:extLst>
                  <a:ext uri="{FF2B5EF4-FFF2-40B4-BE49-F238E27FC236}">
                    <a16:creationId xmlns:a16="http://schemas.microsoft.com/office/drawing/2014/main" id="{CD1C2EA2-DECB-4C4E-997D-8417E76BE944}"/>
                  </a:ext>
                </a:extLst>
              </p:cNvPr>
              <p:cNvGrpSpPr/>
              <p:nvPr/>
            </p:nvGrpSpPr>
            <p:grpSpPr>
              <a:xfrm>
                <a:off x="7532962" y="2451100"/>
                <a:ext cx="368300" cy="317500"/>
                <a:chOff x="6186488" y="2930526"/>
                <a:chExt cx="368300" cy="317500"/>
              </a:xfrm>
              <a:grpFill/>
            </p:grpSpPr>
            <p:sp>
              <p:nvSpPr>
                <p:cNvPr id="40"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8" name="Freeform 11">
                <a:extLst>
                  <a:ext uri="{FF2B5EF4-FFF2-40B4-BE49-F238E27FC236}">
                    <a16:creationId xmlns:a16="http://schemas.microsoft.com/office/drawing/2014/main" id="{9E7CBDC3-9BA0-4307-8967-3267E5966ED9}"/>
                  </a:ext>
                </a:extLst>
              </p:cNvPr>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9" name="Freeform 12">
                <a:extLst>
                  <a:ext uri="{FF2B5EF4-FFF2-40B4-BE49-F238E27FC236}">
                    <a16:creationId xmlns:a16="http://schemas.microsoft.com/office/drawing/2014/main" id="{D88D9717-3185-4A77-8E18-2A8659D441F7}"/>
                  </a:ext>
                </a:extLst>
              </p:cNvPr>
              <p:cNvSpPr>
                <a:spLocks/>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pic>
        <p:nvPicPr>
          <p:cNvPr id="57" name="图片 5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790193" y="252089"/>
            <a:ext cx="1969223" cy="432990"/>
          </a:xfrm>
          <a:prstGeom prst="rect">
            <a:avLst/>
          </a:prstGeom>
        </p:spPr>
      </p:pic>
      <p:grpSp>
        <p:nvGrpSpPr>
          <p:cNvPr id="2" name="组合 1"/>
          <p:cNvGrpSpPr/>
          <p:nvPr userDrawn="1"/>
        </p:nvGrpSpPr>
        <p:grpSpPr>
          <a:xfrm>
            <a:off x="-9524" y="122428"/>
            <a:ext cx="559928" cy="699303"/>
            <a:chOff x="-9524" y="122428"/>
            <a:chExt cx="559928" cy="699303"/>
          </a:xfrm>
        </p:grpSpPr>
        <p:sp>
          <p:nvSpPr>
            <p:cNvPr id="85" name="任意多边形: 形状 56">
              <a:extLst>
                <a:ext uri="{FF2B5EF4-FFF2-40B4-BE49-F238E27FC236}">
                  <a16:creationId xmlns:a16="http://schemas.microsoft.com/office/drawing/2014/main" id="{77A3E9FF-E8D6-4864-AD9A-BC3E704158E7}"/>
                </a:ext>
              </a:extLst>
            </p:cNvPr>
            <p:cNvSpPr/>
            <p:nvPr userDrawn="1"/>
          </p:nvSpPr>
          <p:spPr>
            <a:xfrm>
              <a:off x="-9524" y="122428"/>
              <a:ext cx="559928" cy="699303"/>
            </a:xfrm>
            <a:custGeom>
              <a:avLst/>
              <a:gdLst>
                <a:gd name="connsiteX0" fmla="*/ 0 w 436410"/>
                <a:gd name="connsiteY0" fmla="*/ 0 h 895350"/>
                <a:gd name="connsiteX1" fmla="*/ 436410 w 436410"/>
                <a:gd name="connsiteY1" fmla="*/ 0 h 895350"/>
                <a:gd name="connsiteX2" fmla="*/ 250915 w 436410"/>
                <a:gd name="connsiteY2" fmla="*/ 895350 h 895350"/>
                <a:gd name="connsiteX3" fmla="*/ 0 w 436410"/>
                <a:gd name="connsiteY3" fmla="*/ 895350 h 895350"/>
              </a:gdLst>
              <a:ahLst/>
              <a:cxnLst>
                <a:cxn ang="0">
                  <a:pos x="connsiteX0" y="connsiteY0"/>
                </a:cxn>
                <a:cxn ang="0">
                  <a:pos x="connsiteX1" y="connsiteY1"/>
                </a:cxn>
                <a:cxn ang="0">
                  <a:pos x="connsiteX2" y="connsiteY2"/>
                </a:cxn>
                <a:cxn ang="0">
                  <a:pos x="connsiteX3" y="connsiteY3"/>
                </a:cxn>
              </a:cxnLst>
              <a:rect l="l" t="t" r="r" b="b"/>
              <a:pathLst>
                <a:path w="436410" h="895350">
                  <a:moveTo>
                    <a:pt x="0" y="0"/>
                  </a:moveTo>
                  <a:lnTo>
                    <a:pt x="436410" y="0"/>
                  </a:lnTo>
                  <a:lnTo>
                    <a:pt x="250915" y="895350"/>
                  </a:lnTo>
                  <a:lnTo>
                    <a:pt x="0" y="89535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任意多边形: 形状 57">
              <a:extLst>
                <a:ext uri="{FF2B5EF4-FFF2-40B4-BE49-F238E27FC236}">
                  <a16:creationId xmlns:a16="http://schemas.microsoft.com/office/drawing/2014/main" id="{0B39D90D-B980-4ADB-95FB-F043B008E76D}"/>
                </a:ext>
              </a:extLst>
            </p:cNvPr>
            <p:cNvSpPr/>
            <p:nvPr userDrawn="1"/>
          </p:nvSpPr>
          <p:spPr>
            <a:xfrm>
              <a:off x="417309" y="379233"/>
              <a:ext cx="96622" cy="221903"/>
            </a:xfrm>
            <a:custGeom>
              <a:avLst/>
              <a:gdLst>
                <a:gd name="connsiteX0" fmla="*/ 144879 w 185359"/>
                <a:gd name="connsiteY0" fmla="*/ 0 h 699303"/>
                <a:gd name="connsiteX1" fmla="*/ 185359 w 185359"/>
                <a:gd name="connsiteY1" fmla="*/ 0 h 699303"/>
                <a:gd name="connsiteX2" fmla="*/ 40480 w 185359"/>
                <a:gd name="connsiteY2" fmla="*/ 699303 h 699303"/>
                <a:gd name="connsiteX3" fmla="*/ 0 w 185359"/>
                <a:gd name="connsiteY3" fmla="*/ 699303 h 699303"/>
              </a:gdLst>
              <a:ahLst/>
              <a:cxnLst>
                <a:cxn ang="0">
                  <a:pos x="connsiteX0" y="connsiteY0"/>
                </a:cxn>
                <a:cxn ang="0">
                  <a:pos x="connsiteX1" y="connsiteY1"/>
                </a:cxn>
                <a:cxn ang="0">
                  <a:pos x="connsiteX2" y="connsiteY2"/>
                </a:cxn>
                <a:cxn ang="0">
                  <a:pos x="connsiteX3" y="connsiteY3"/>
                </a:cxn>
              </a:cxnLst>
              <a:rect l="l" t="t" r="r" b="b"/>
              <a:pathLst>
                <a:path w="185359" h="699303">
                  <a:moveTo>
                    <a:pt x="144879" y="0"/>
                  </a:moveTo>
                  <a:lnTo>
                    <a:pt x="185359" y="0"/>
                  </a:lnTo>
                  <a:lnTo>
                    <a:pt x="40480" y="699303"/>
                  </a:lnTo>
                  <a:lnTo>
                    <a:pt x="0" y="699303"/>
                  </a:lnTo>
                  <a:close/>
                </a:path>
              </a:pathLst>
            </a:custGeom>
            <a:solidFill>
              <a:schemeClr val="accent4"/>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87" name="直接连接符 86">
            <a:extLst>
              <a:ext uri="{FF2B5EF4-FFF2-40B4-BE49-F238E27FC236}">
                <a16:creationId xmlns:a16="http://schemas.microsoft.com/office/drawing/2014/main" id="{1375EC85-F9E6-44D2-9F15-53B5B6F75476}"/>
              </a:ext>
            </a:extLst>
          </p:cNvPr>
          <p:cNvCxnSpPr>
            <a:cxnSpLocks/>
          </p:cNvCxnSpPr>
          <p:nvPr userDrawn="1"/>
        </p:nvCxnSpPr>
        <p:spPr>
          <a:xfrm>
            <a:off x="442913" y="821731"/>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8" name="矩形 87">
            <a:extLst>
              <a:ext uri="{FF2B5EF4-FFF2-40B4-BE49-F238E27FC236}">
                <a16:creationId xmlns:a16="http://schemas.microsoft.com/office/drawing/2014/main" id="{CE6666C3-355D-4A5C-A830-6BBD90D5F1FE}"/>
              </a:ext>
            </a:extLst>
          </p:cNvPr>
          <p:cNvSpPr/>
          <p:nvPr userDrawn="1"/>
        </p:nvSpPr>
        <p:spPr>
          <a:xfrm>
            <a:off x="12146281" y="336478"/>
            <a:ext cx="45719" cy="2659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a:extLst>
              <a:ext uri="{FF2B5EF4-FFF2-40B4-BE49-F238E27FC236}">
                <a16:creationId xmlns:a16="http://schemas.microsoft.com/office/drawing/2014/main" id="{70DEE229-ACC1-4297-A1E3-DEA16F9B9C28}"/>
              </a:ext>
            </a:extLst>
          </p:cNvPr>
          <p:cNvCxnSpPr>
            <a:cxnSpLocks/>
          </p:cNvCxnSpPr>
          <p:nvPr userDrawn="1"/>
        </p:nvCxnSpPr>
        <p:spPr>
          <a:xfrm>
            <a:off x="442913" y="6264275"/>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5546568"/>
      </p:ext>
    </p:extLst>
  </p:cSld>
  <p:clrMapOvr>
    <a:masterClrMapping/>
  </p:clrMapOvr>
  <p:transition spd="med">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内页样式2-一段一图">
    <p:spTree>
      <p:nvGrpSpPr>
        <p:cNvPr id="1" name=""/>
        <p:cNvGrpSpPr/>
        <p:nvPr/>
      </p:nvGrpSpPr>
      <p:grpSpPr>
        <a:xfrm>
          <a:off x="0" y="0"/>
          <a:ext cx="0" cy="0"/>
          <a:chOff x="0" y="0"/>
          <a:chExt cx="0" cy="0"/>
        </a:xfrm>
      </p:grpSpPr>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sp>
        <p:nvSpPr>
          <p:cNvPr id="88" name="矩形 87">
            <a:extLst>
              <a:ext uri="{FF2B5EF4-FFF2-40B4-BE49-F238E27FC236}">
                <a16:creationId xmlns:a16="http://schemas.microsoft.com/office/drawing/2014/main" id="{CE6666C3-355D-4A5C-A830-6BBD90D5F1FE}"/>
              </a:ext>
            </a:extLst>
          </p:cNvPr>
          <p:cNvSpPr/>
          <p:nvPr userDrawn="1"/>
        </p:nvSpPr>
        <p:spPr>
          <a:xfrm>
            <a:off x="12146281" y="336478"/>
            <a:ext cx="45719" cy="2659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790193" y="252089"/>
            <a:ext cx="1969223" cy="432990"/>
          </a:xfrm>
          <a:prstGeom prst="rect">
            <a:avLst/>
          </a:prstGeom>
        </p:spPr>
      </p:pic>
    </p:spTree>
    <p:extLst>
      <p:ext uri="{BB962C8B-B14F-4D97-AF65-F5344CB8AC3E}">
        <p14:creationId xmlns:p14="http://schemas.microsoft.com/office/powerpoint/2010/main" val="1033066552"/>
      </p:ext>
    </p:extLst>
  </p:cSld>
  <p:clrMapOvr>
    <a:masterClrMapping/>
  </p:clrMapOvr>
  <p:transition spd="med">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内页样式3-常规">
    <p:spTree>
      <p:nvGrpSpPr>
        <p:cNvPr id="1" name=""/>
        <p:cNvGrpSpPr/>
        <p:nvPr/>
      </p:nvGrpSpPr>
      <p:grpSpPr>
        <a:xfrm>
          <a:off x="0" y="0"/>
          <a:ext cx="0" cy="0"/>
          <a:chOff x="0" y="0"/>
          <a:chExt cx="0" cy="0"/>
        </a:xfrm>
      </p:grpSpPr>
      <p:sp>
        <p:nvSpPr>
          <p:cNvPr id="32" name="任意多边形: 形状 77">
            <a:extLst>
              <a:ext uri="{FF2B5EF4-FFF2-40B4-BE49-F238E27FC236}">
                <a16:creationId xmlns:a16="http://schemas.microsoft.com/office/drawing/2014/main" id="{234BC7E1-028A-4463-99ED-1994A3ADEC14}"/>
              </a:ext>
            </a:extLst>
          </p:cNvPr>
          <p:cNvSpPr/>
          <p:nvPr userDrawn="1"/>
        </p:nvSpPr>
        <p:spPr>
          <a:xfrm>
            <a:off x="10114068" y="210207"/>
            <a:ext cx="2789025" cy="573228"/>
          </a:xfrm>
          <a:custGeom>
            <a:avLst/>
            <a:gdLst>
              <a:gd name="connsiteX0" fmla="*/ 83399 w 1678507"/>
              <a:gd name="connsiteY0" fmla="*/ 0 h 573228"/>
              <a:gd name="connsiteX1" fmla="*/ 1678507 w 1678507"/>
              <a:gd name="connsiteY1" fmla="*/ 0 h 573228"/>
              <a:gd name="connsiteX2" fmla="*/ 1678507 w 1678507"/>
              <a:gd name="connsiteY2" fmla="*/ 573228 h 573228"/>
              <a:gd name="connsiteX3" fmla="*/ 0 w 1678507"/>
              <a:gd name="connsiteY3" fmla="*/ 573228 h 573228"/>
            </a:gdLst>
            <a:ahLst/>
            <a:cxnLst>
              <a:cxn ang="0">
                <a:pos x="connsiteX0" y="connsiteY0"/>
              </a:cxn>
              <a:cxn ang="0">
                <a:pos x="connsiteX1" y="connsiteY1"/>
              </a:cxn>
              <a:cxn ang="0">
                <a:pos x="connsiteX2" y="connsiteY2"/>
              </a:cxn>
              <a:cxn ang="0">
                <a:pos x="connsiteX3" y="connsiteY3"/>
              </a:cxn>
            </a:cxnLst>
            <a:rect l="l" t="t" r="r" b="b"/>
            <a:pathLst>
              <a:path w="1678507" h="573228">
                <a:moveTo>
                  <a:pt x="83399" y="0"/>
                </a:moveTo>
                <a:lnTo>
                  <a:pt x="1678507" y="0"/>
                </a:lnTo>
                <a:lnTo>
                  <a:pt x="1678507" y="573228"/>
                </a:lnTo>
                <a:lnTo>
                  <a:pt x="0" y="573228"/>
                </a:lnTo>
                <a:close/>
              </a:path>
            </a:pathLst>
          </a:cu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wrap="square" rtlCol="0" anchor="ctr">
            <a:noAutofit/>
          </a:bodyPr>
          <a:lstStyle/>
          <a:p>
            <a:pPr algn="ctr">
              <a:lnSpc>
                <a:spcPct val="120000"/>
              </a:lnSpc>
            </a:pPr>
            <a:endParaRPr lang="zh-CN" altLang="en-US" dirty="0">
              <a:cs typeface="+mn-ea"/>
              <a:sym typeface="+mn-lt"/>
            </a:endParaRPr>
          </a:p>
        </p:txBody>
      </p:sp>
      <p:sp>
        <p:nvSpPr>
          <p:cNvPr id="4" name="平行四边形 3">
            <a:extLst>
              <a:ext uri="{FF2B5EF4-FFF2-40B4-BE49-F238E27FC236}">
                <a16:creationId xmlns:a16="http://schemas.microsoft.com/office/drawing/2014/main" id="{91BC6857-420C-4F20-ABBF-78DDE1D9F36B}"/>
              </a:ext>
            </a:extLst>
          </p:cNvPr>
          <p:cNvSpPr/>
          <p:nvPr userDrawn="1"/>
        </p:nvSpPr>
        <p:spPr>
          <a:xfrm>
            <a:off x="198120" y="302341"/>
            <a:ext cx="746398" cy="342128"/>
          </a:xfrm>
          <a:prstGeom prst="parallelogram">
            <a:avLst>
              <a:gd name="adj" fmla="val 25000"/>
            </a:avLst>
          </a:prstGeom>
          <a:solidFill>
            <a:schemeClr val="accent4"/>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lnSpc>
                <a:spcPct val="120000"/>
              </a:lnSpc>
            </a:pPr>
            <a:endParaRPr lang="zh-CN" altLang="en-US">
              <a:cs typeface="+mn-ea"/>
              <a:sym typeface="+mn-lt"/>
            </a:endParaRPr>
          </a:p>
        </p:txBody>
      </p:sp>
      <p:sp>
        <p:nvSpPr>
          <p:cNvPr id="71" name="文本框 70"/>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grpSp>
        <p:nvGrpSpPr>
          <p:cNvPr id="72" name="组合 71"/>
          <p:cNvGrpSpPr/>
          <p:nvPr userDrawn="1"/>
        </p:nvGrpSpPr>
        <p:grpSpPr>
          <a:xfrm>
            <a:off x="598941" y="6399999"/>
            <a:ext cx="2542613" cy="276499"/>
            <a:chOff x="598941" y="6399999"/>
            <a:chExt cx="2542613" cy="276499"/>
          </a:xfrm>
          <a:solidFill>
            <a:schemeClr val="accent3"/>
          </a:solidFill>
        </p:grpSpPr>
        <p:grpSp>
          <p:nvGrpSpPr>
            <p:cNvPr id="73" name="组合 72">
              <a:extLst>
                <a:ext uri="{FF2B5EF4-FFF2-40B4-BE49-F238E27FC236}">
                  <a16:creationId xmlns:a16="http://schemas.microsoft.com/office/drawing/2014/main" id="{2B6AF4F4-F405-428E-ACB6-6C287CCD9962}"/>
                </a:ext>
              </a:extLst>
            </p:cNvPr>
            <p:cNvGrpSpPr/>
            <p:nvPr/>
          </p:nvGrpSpPr>
          <p:grpSpPr>
            <a:xfrm>
              <a:off x="2055693" y="6402621"/>
              <a:ext cx="1085861" cy="270805"/>
              <a:chOff x="10340336" y="2247899"/>
              <a:chExt cx="2724438" cy="679451"/>
            </a:xfrm>
            <a:grpFill/>
          </p:grpSpPr>
          <p:sp>
            <p:nvSpPr>
              <p:cNvPr id="87" name="Freeform 5">
                <a:extLst>
                  <a:ext uri="{FF2B5EF4-FFF2-40B4-BE49-F238E27FC236}">
                    <a16:creationId xmlns:a16="http://schemas.microsoft.com/office/drawing/2014/main" id="{7EF8326A-A460-4F1F-A35E-22F6C0E02782}"/>
                  </a:ext>
                </a:extLst>
              </p:cNvPr>
              <p:cNvSpPr>
                <a:spLocks/>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8" name="Freeform 6">
                <a:extLst>
                  <a:ext uri="{FF2B5EF4-FFF2-40B4-BE49-F238E27FC236}">
                    <a16:creationId xmlns:a16="http://schemas.microsoft.com/office/drawing/2014/main" id="{CC1FA68D-3307-481A-8E89-D3CB2E8693F4}"/>
                  </a:ext>
                </a:extLst>
              </p:cNvPr>
              <p:cNvSpPr>
                <a:spLocks/>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89" name="组合 88">
                <a:extLst>
                  <a:ext uri="{FF2B5EF4-FFF2-40B4-BE49-F238E27FC236}">
                    <a16:creationId xmlns:a16="http://schemas.microsoft.com/office/drawing/2014/main" id="{C7A6E3E5-9A1F-4E06-9E71-F1D7E5C11C32}"/>
                  </a:ext>
                </a:extLst>
              </p:cNvPr>
              <p:cNvGrpSpPr/>
              <p:nvPr/>
            </p:nvGrpSpPr>
            <p:grpSpPr>
              <a:xfrm>
                <a:off x="10340336" y="2247899"/>
                <a:ext cx="547688" cy="679451"/>
                <a:chOff x="5548313" y="2084388"/>
                <a:chExt cx="547688" cy="679451"/>
              </a:xfrm>
              <a:grpFill/>
            </p:grpSpPr>
            <p:sp>
              <p:nvSpPr>
                <p:cNvPr id="94"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90" name="组合 89">
                <a:extLst>
                  <a:ext uri="{FF2B5EF4-FFF2-40B4-BE49-F238E27FC236}">
                    <a16:creationId xmlns:a16="http://schemas.microsoft.com/office/drawing/2014/main" id="{B92E7EB9-3312-4310-B5FA-50F0FA6CFB99}"/>
                  </a:ext>
                </a:extLst>
              </p:cNvPr>
              <p:cNvGrpSpPr/>
              <p:nvPr/>
            </p:nvGrpSpPr>
            <p:grpSpPr>
              <a:xfrm>
                <a:off x="11192276" y="2400300"/>
                <a:ext cx="322175" cy="373063"/>
                <a:chOff x="3792874" y="3138488"/>
                <a:chExt cx="322175" cy="373063"/>
              </a:xfrm>
              <a:grpFill/>
            </p:grpSpPr>
            <p:sp>
              <p:nvSpPr>
                <p:cNvPr id="91"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16">
                  <a:extLst>
                    <a:ext uri="{FF2B5EF4-FFF2-40B4-BE49-F238E27FC236}">
                      <a16:creationId xmlns:a16="http://schemas.microsoft.com/office/drawing/2014/main" id="{FB4C6AFE-87EF-4FB7-829C-F7529116EE44}"/>
                    </a:ext>
                  </a:extLst>
                </p:cNvPr>
                <p:cNvSpPr>
                  <a:spLocks/>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7">
                  <a:extLst>
                    <a:ext uri="{FF2B5EF4-FFF2-40B4-BE49-F238E27FC236}">
                      <a16:creationId xmlns:a16="http://schemas.microsoft.com/office/drawing/2014/main" id="{7BBE01C1-D3BA-489E-BE5E-C63059DA7AF9}"/>
                    </a:ext>
                  </a:extLst>
                </p:cNvPr>
                <p:cNvSpPr>
                  <a:spLocks/>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74" name="组合 73">
              <a:extLst>
                <a:ext uri="{FF2B5EF4-FFF2-40B4-BE49-F238E27FC236}">
                  <a16:creationId xmlns:a16="http://schemas.microsoft.com/office/drawing/2014/main" id="{E582171C-E91E-4DDB-B720-D9EDE8C54B5C}"/>
                </a:ext>
              </a:extLst>
            </p:cNvPr>
            <p:cNvGrpSpPr/>
            <p:nvPr/>
          </p:nvGrpSpPr>
          <p:grpSpPr>
            <a:xfrm>
              <a:off x="598941" y="6399999"/>
              <a:ext cx="1102619" cy="276499"/>
              <a:chOff x="6738929" y="2270918"/>
              <a:chExt cx="2766486" cy="693738"/>
            </a:xfrm>
            <a:grpFill/>
          </p:grpSpPr>
          <p:grpSp>
            <p:nvGrpSpPr>
              <p:cNvPr id="75" name="组合 74">
                <a:extLst>
                  <a:ext uri="{FF2B5EF4-FFF2-40B4-BE49-F238E27FC236}">
                    <a16:creationId xmlns:a16="http://schemas.microsoft.com/office/drawing/2014/main" id="{4EB45816-40C4-4065-9181-C29D2BECD84E}"/>
                  </a:ext>
                </a:extLst>
              </p:cNvPr>
              <p:cNvGrpSpPr/>
              <p:nvPr/>
            </p:nvGrpSpPr>
            <p:grpSpPr>
              <a:xfrm>
                <a:off x="8180494" y="2355056"/>
                <a:ext cx="484188" cy="509588"/>
                <a:chOff x="6113463" y="3541713"/>
                <a:chExt cx="484188" cy="509588"/>
              </a:xfrm>
              <a:grpFill/>
            </p:grpSpPr>
            <p:sp>
              <p:nvSpPr>
                <p:cNvPr id="85"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76" name="组合 75">
                <a:extLst>
                  <a:ext uri="{FF2B5EF4-FFF2-40B4-BE49-F238E27FC236}">
                    <a16:creationId xmlns:a16="http://schemas.microsoft.com/office/drawing/2014/main" id="{C43281D5-D15F-4210-8FEF-5D0B83A54FD6}"/>
                  </a:ext>
                </a:extLst>
              </p:cNvPr>
              <p:cNvGrpSpPr/>
              <p:nvPr/>
            </p:nvGrpSpPr>
            <p:grpSpPr>
              <a:xfrm>
                <a:off x="6738929" y="2270918"/>
                <a:ext cx="549275" cy="693738"/>
                <a:chOff x="6108700" y="2066926"/>
                <a:chExt cx="549275" cy="693738"/>
              </a:xfrm>
              <a:grpFill/>
            </p:grpSpPr>
            <p:sp>
              <p:nvSpPr>
                <p:cNvPr id="83"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77" name="组合 76">
                <a:extLst>
                  <a:ext uri="{FF2B5EF4-FFF2-40B4-BE49-F238E27FC236}">
                    <a16:creationId xmlns:a16="http://schemas.microsoft.com/office/drawing/2014/main" id="{CD1C2EA2-DECB-4C4E-997D-8417E76BE944}"/>
                  </a:ext>
                </a:extLst>
              </p:cNvPr>
              <p:cNvGrpSpPr/>
              <p:nvPr/>
            </p:nvGrpSpPr>
            <p:grpSpPr>
              <a:xfrm>
                <a:off x="7532962" y="2451100"/>
                <a:ext cx="368300" cy="317500"/>
                <a:chOff x="6186488" y="2930526"/>
                <a:chExt cx="368300" cy="317500"/>
              </a:xfrm>
              <a:grpFill/>
            </p:grpSpPr>
            <p:sp>
              <p:nvSpPr>
                <p:cNvPr id="80"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78" name="Freeform 11">
                <a:extLst>
                  <a:ext uri="{FF2B5EF4-FFF2-40B4-BE49-F238E27FC236}">
                    <a16:creationId xmlns:a16="http://schemas.microsoft.com/office/drawing/2014/main" id="{9E7CBDC3-9BA0-4307-8967-3267E5966ED9}"/>
                  </a:ext>
                </a:extLst>
              </p:cNvPr>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9" name="Freeform 12">
                <a:extLst>
                  <a:ext uri="{FF2B5EF4-FFF2-40B4-BE49-F238E27FC236}">
                    <a16:creationId xmlns:a16="http://schemas.microsoft.com/office/drawing/2014/main" id="{D88D9717-3185-4A77-8E18-2A8659D441F7}"/>
                  </a:ext>
                </a:extLst>
              </p:cNvPr>
              <p:cNvSpPr>
                <a:spLocks/>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cxnSp>
        <p:nvCxnSpPr>
          <p:cNvPr id="96" name="直接连接符 95">
            <a:extLst>
              <a:ext uri="{FF2B5EF4-FFF2-40B4-BE49-F238E27FC236}">
                <a16:creationId xmlns:a16="http://schemas.microsoft.com/office/drawing/2014/main" id="{70DEE229-ACC1-4297-A1E3-DEA16F9B9C28}"/>
              </a:ext>
            </a:extLst>
          </p:cNvPr>
          <p:cNvCxnSpPr>
            <a:cxnSpLocks/>
          </p:cNvCxnSpPr>
          <p:nvPr userDrawn="1"/>
        </p:nvCxnSpPr>
        <p:spPr>
          <a:xfrm>
            <a:off x="442913" y="6264275"/>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7" name="标题 11"/>
          <p:cNvSpPr>
            <a:spLocks noGrp="1"/>
          </p:cNvSpPr>
          <p:nvPr>
            <p:ph type="title"/>
          </p:nvPr>
        </p:nvSpPr>
        <p:spPr>
          <a:xfrm>
            <a:off x="949325" y="249067"/>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pic>
        <p:nvPicPr>
          <p:cNvPr id="98" name="图片 97"/>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277475" y="241566"/>
            <a:ext cx="1819275" cy="509219"/>
          </a:xfrm>
          <a:prstGeom prst="rect">
            <a:avLst/>
          </a:prstGeom>
        </p:spPr>
      </p:pic>
    </p:spTree>
    <p:extLst>
      <p:ext uri="{BB962C8B-B14F-4D97-AF65-F5344CB8AC3E}">
        <p14:creationId xmlns:p14="http://schemas.microsoft.com/office/powerpoint/2010/main" val="4292216396"/>
      </p:ext>
    </p:extLst>
  </p:cSld>
  <p:clrMapOvr>
    <a:masterClrMapping/>
  </p:clrMapOvr>
  <p:transition spd="med">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内页样式3-一段一图">
    <p:spTree>
      <p:nvGrpSpPr>
        <p:cNvPr id="1" name=""/>
        <p:cNvGrpSpPr/>
        <p:nvPr/>
      </p:nvGrpSpPr>
      <p:grpSpPr>
        <a:xfrm>
          <a:off x="0" y="0"/>
          <a:ext cx="0" cy="0"/>
          <a:chOff x="0" y="0"/>
          <a:chExt cx="0" cy="0"/>
        </a:xfrm>
      </p:grpSpPr>
      <p:sp>
        <p:nvSpPr>
          <p:cNvPr id="32" name="任意多边形: 形状 77">
            <a:extLst>
              <a:ext uri="{FF2B5EF4-FFF2-40B4-BE49-F238E27FC236}">
                <a16:creationId xmlns:a16="http://schemas.microsoft.com/office/drawing/2014/main" id="{234BC7E1-028A-4463-99ED-1994A3ADEC14}"/>
              </a:ext>
            </a:extLst>
          </p:cNvPr>
          <p:cNvSpPr/>
          <p:nvPr userDrawn="1"/>
        </p:nvSpPr>
        <p:spPr>
          <a:xfrm>
            <a:off x="10114068" y="210207"/>
            <a:ext cx="2789025" cy="573228"/>
          </a:xfrm>
          <a:custGeom>
            <a:avLst/>
            <a:gdLst>
              <a:gd name="connsiteX0" fmla="*/ 83399 w 1678507"/>
              <a:gd name="connsiteY0" fmla="*/ 0 h 573228"/>
              <a:gd name="connsiteX1" fmla="*/ 1678507 w 1678507"/>
              <a:gd name="connsiteY1" fmla="*/ 0 h 573228"/>
              <a:gd name="connsiteX2" fmla="*/ 1678507 w 1678507"/>
              <a:gd name="connsiteY2" fmla="*/ 573228 h 573228"/>
              <a:gd name="connsiteX3" fmla="*/ 0 w 1678507"/>
              <a:gd name="connsiteY3" fmla="*/ 573228 h 573228"/>
            </a:gdLst>
            <a:ahLst/>
            <a:cxnLst>
              <a:cxn ang="0">
                <a:pos x="connsiteX0" y="connsiteY0"/>
              </a:cxn>
              <a:cxn ang="0">
                <a:pos x="connsiteX1" y="connsiteY1"/>
              </a:cxn>
              <a:cxn ang="0">
                <a:pos x="connsiteX2" y="connsiteY2"/>
              </a:cxn>
              <a:cxn ang="0">
                <a:pos x="connsiteX3" y="connsiteY3"/>
              </a:cxn>
            </a:cxnLst>
            <a:rect l="l" t="t" r="r" b="b"/>
            <a:pathLst>
              <a:path w="1678507" h="573228">
                <a:moveTo>
                  <a:pt x="83399" y="0"/>
                </a:moveTo>
                <a:lnTo>
                  <a:pt x="1678507" y="0"/>
                </a:lnTo>
                <a:lnTo>
                  <a:pt x="1678507" y="573228"/>
                </a:lnTo>
                <a:lnTo>
                  <a:pt x="0" y="573228"/>
                </a:lnTo>
                <a:close/>
              </a:path>
            </a:pathLst>
          </a:cu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wrap="square" rtlCol="0" anchor="ctr">
            <a:noAutofit/>
          </a:bodyPr>
          <a:lstStyle/>
          <a:p>
            <a:pPr algn="ctr">
              <a:lnSpc>
                <a:spcPct val="120000"/>
              </a:lnSpc>
            </a:pPr>
            <a:endParaRPr lang="zh-CN" altLang="en-US" dirty="0">
              <a:cs typeface="+mn-ea"/>
              <a:sym typeface="+mn-lt"/>
            </a:endParaRPr>
          </a:p>
        </p:txBody>
      </p:sp>
      <p:sp>
        <p:nvSpPr>
          <p:cNvPr id="71" name="文本框 70"/>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pic>
        <p:nvPicPr>
          <p:cNvPr id="98" name="图片 97"/>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277475" y="241566"/>
            <a:ext cx="1819275" cy="509219"/>
          </a:xfrm>
          <a:prstGeom prst="rect">
            <a:avLst/>
          </a:prstGeom>
        </p:spPr>
      </p:pic>
    </p:spTree>
    <p:extLst>
      <p:ext uri="{BB962C8B-B14F-4D97-AF65-F5344CB8AC3E}">
        <p14:creationId xmlns:p14="http://schemas.microsoft.com/office/powerpoint/2010/main" val="2369470205"/>
      </p:ext>
    </p:extLst>
  </p:cSld>
  <p:clrMapOvr>
    <a:masterClrMapping/>
  </p:clrMapOvr>
  <p:transition spd="med">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内页样式４-常规">
    <p:spTree>
      <p:nvGrpSpPr>
        <p:cNvPr id="1" name=""/>
        <p:cNvGrpSpPr/>
        <p:nvPr/>
      </p:nvGrpSpPr>
      <p:grpSpPr>
        <a:xfrm>
          <a:off x="0" y="0"/>
          <a:ext cx="0" cy="0"/>
          <a:chOff x="0" y="0"/>
          <a:chExt cx="0" cy="0"/>
        </a:xfrm>
      </p:grpSpPr>
      <p:cxnSp>
        <p:nvCxnSpPr>
          <p:cNvPr id="2" name="直接连接符 1"/>
          <p:cNvCxnSpPr/>
          <p:nvPr userDrawn="1"/>
        </p:nvCxnSpPr>
        <p:spPr>
          <a:xfrm>
            <a:off x="1366474" y="863157"/>
            <a:ext cx="10502238"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6833366C-F485-4B9F-89F5-27A807162B12}"/>
              </a:ext>
            </a:extLst>
          </p:cNvPr>
          <p:cNvSpPr/>
          <p:nvPr userDrawn="1"/>
        </p:nvSpPr>
        <p:spPr>
          <a:xfrm>
            <a:off x="11155416" y="6188075"/>
            <a:ext cx="713296"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a:extLst>
              <a:ext uri="{FF2B5EF4-FFF2-40B4-BE49-F238E27FC236}">
                <a16:creationId xmlns:a16="http://schemas.microsoft.com/office/drawing/2014/main" id="{C10D966C-9DD4-4144-A316-29077EB905B4}"/>
              </a:ext>
            </a:extLst>
          </p:cNvPr>
          <p:cNvSpPr/>
          <p:nvPr userDrawn="1"/>
        </p:nvSpPr>
        <p:spPr>
          <a:xfrm>
            <a:off x="318632" y="0"/>
            <a:ext cx="1048735" cy="873125"/>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12" name="标题 11"/>
          <p:cNvSpPr>
            <a:spLocks noGrp="1"/>
          </p:cNvSpPr>
          <p:nvPr>
            <p:ph type="title"/>
          </p:nvPr>
        </p:nvSpPr>
        <p:spPr>
          <a:xfrm>
            <a:off x="1368806" y="344317"/>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
        <p:nvSpPr>
          <p:cNvPr id="5" name="矩形 4">
            <a:extLst>
              <a:ext uri="{FF2B5EF4-FFF2-40B4-BE49-F238E27FC236}">
                <a16:creationId xmlns:a16="http://schemas.microsoft.com/office/drawing/2014/main" id="{6833366C-F485-4B9F-89F5-27A807162B12}"/>
              </a:ext>
            </a:extLst>
          </p:cNvPr>
          <p:cNvSpPr/>
          <p:nvPr userDrawn="1"/>
        </p:nvSpPr>
        <p:spPr>
          <a:xfrm>
            <a:off x="318631" y="6188075"/>
            <a:ext cx="10844339"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文本框 5"/>
          <p:cNvSpPr txBox="1">
            <a:spLocks noChangeArrowheads="1"/>
          </p:cNvSpPr>
          <p:nvPr userDrawn="1"/>
        </p:nvSpPr>
        <p:spPr bwMode="auto">
          <a:xfrm>
            <a:off x="11236632" y="6351003"/>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pPr algn="ctr" eaLnBrk="1" hangingPunct="1">
                <a:defRPr/>
              </a:pPr>
              <a:t>‹#›</a:t>
            </a:fld>
            <a:endParaRPr lang="zh-CN" altLang="en-US" sz="1600" dirty="0">
              <a:solidFill>
                <a:srgbClr val="F2F2F2"/>
              </a:solidFill>
              <a:latin typeface="微软雅黑" panose="020B0503020204020204" pitchFamily="34" charset="-122"/>
            </a:endParaRPr>
          </a:p>
        </p:txBody>
      </p:sp>
      <p:cxnSp>
        <p:nvCxnSpPr>
          <p:cNvPr id="58" name="直接连接符 57"/>
          <p:cNvCxnSpPr/>
          <p:nvPr userDrawn="1"/>
        </p:nvCxnSpPr>
        <p:spPr>
          <a:xfrm>
            <a:off x="11155416" y="6188075"/>
            <a:ext cx="0" cy="66558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59" name="图片 13"/>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auto">
          <a:xfrm>
            <a:off x="10101715" y="214313"/>
            <a:ext cx="1864408" cy="690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 name="图片 14"/>
          <p:cNvPicPr>
            <a:picLocks noChangeAspect="1"/>
          </p:cNvPicPr>
          <p:nvPr userDrawn="1"/>
        </p:nvPicPr>
        <p:blipFill>
          <a:blip r:embed="rId3" cstate="print">
            <a:extLst>
              <a:ext uri="{28A0092B-C50C-407E-A947-70E740481C1C}">
                <a14:useLocalDpi xmlns:a14="http://schemas.microsoft.com/office/drawing/2010/main"/>
              </a:ext>
            </a:extLst>
          </a:blip>
          <a:srcRect/>
          <a:stretch>
            <a:fillRect/>
          </a:stretch>
        </p:blipFill>
        <p:spPr bwMode="auto">
          <a:xfrm>
            <a:off x="409575" y="6269038"/>
            <a:ext cx="1817688"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25142415"/>
      </p:ext>
    </p:extLst>
  </p:cSld>
  <p:clrMapOvr>
    <a:masterClrMapping/>
  </p:clrMapOvr>
  <p:transition spd="med">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内页样式４-一段一图">
    <p:spTree>
      <p:nvGrpSpPr>
        <p:cNvPr id="1" name=""/>
        <p:cNvGrpSpPr/>
        <p:nvPr/>
      </p:nvGrpSpPr>
      <p:grpSpPr>
        <a:xfrm>
          <a:off x="0" y="0"/>
          <a:ext cx="0" cy="0"/>
          <a:chOff x="0" y="0"/>
          <a:chExt cx="0" cy="0"/>
        </a:xfrm>
      </p:grpSpPr>
      <p:cxnSp>
        <p:nvCxnSpPr>
          <p:cNvPr id="2" name="直接连接符 1"/>
          <p:cNvCxnSpPr/>
          <p:nvPr userDrawn="1"/>
        </p:nvCxnSpPr>
        <p:spPr>
          <a:xfrm>
            <a:off x="10185149" y="863157"/>
            <a:ext cx="1683563"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6833366C-F485-4B9F-89F5-27A807162B12}"/>
              </a:ext>
            </a:extLst>
          </p:cNvPr>
          <p:cNvSpPr/>
          <p:nvPr userDrawn="1"/>
        </p:nvSpPr>
        <p:spPr>
          <a:xfrm>
            <a:off x="11155416" y="6188075"/>
            <a:ext cx="713296"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pPr algn="ctr" eaLnBrk="1" hangingPunct="1">
                <a:defRPr/>
              </a:pPr>
              <a:t>‹#›</a:t>
            </a:fld>
            <a:endParaRPr lang="zh-CN" altLang="en-US" sz="1600" dirty="0">
              <a:solidFill>
                <a:srgbClr val="F2F2F2"/>
              </a:solidFill>
              <a:latin typeface="微软雅黑" panose="020B0503020204020204" pitchFamily="34" charset="-122"/>
            </a:endParaRPr>
          </a:p>
        </p:txBody>
      </p:sp>
      <p:cxnSp>
        <p:nvCxnSpPr>
          <p:cNvPr id="58" name="直接连接符 57"/>
          <p:cNvCxnSpPr/>
          <p:nvPr userDrawn="1"/>
        </p:nvCxnSpPr>
        <p:spPr>
          <a:xfrm>
            <a:off x="11155416" y="6188075"/>
            <a:ext cx="0" cy="66558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59" name="图片 13"/>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auto">
          <a:xfrm>
            <a:off x="10101715" y="214313"/>
            <a:ext cx="1864408" cy="690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79616194"/>
      </p:ext>
    </p:extLst>
  </p:cSld>
  <p:clrMapOvr>
    <a:masterClrMapping/>
  </p:clrMapOvr>
  <p:transition spd="med">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内页样式5-常规">
    <p:spTree>
      <p:nvGrpSpPr>
        <p:cNvPr id="1" name=""/>
        <p:cNvGrpSpPr/>
        <p:nvPr/>
      </p:nvGrpSpPr>
      <p:grpSpPr>
        <a:xfrm>
          <a:off x="0" y="0"/>
          <a:ext cx="0" cy="0"/>
          <a:chOff x="0" y="0"/>
          <a:chExt cx="0" cy="0"/>
        </a:xfrm>
      </p:grpSpPr>
      <p:sp>
        <p:nvSpPr>
          <p:cNvPr id="12" name="标题 11"/>
          <p:cNvSpPr>
            <a:spLocks noGrp="1"/>
          </p:cNvSpPr>
          <p:nvPr>
            <p:ph type="title"/>
          </p:nvPr>
        </p:nvSpPr>
        <p:spPr>
          <a:xfrm>
            <a:off x="749863" y="249067"/>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grpSp>
        <p:nvGrpSpPr>
          <p:cNvPr id="56" name="组合 55"/>
          <p:cNvGrpSpPr/>
          <p:nvPr userDrawn="1"/>
        </p:nvGrpSpPr>
        <p:grpSpPr>
          <a:xfrm>
            <a:off x="522741" y="6399999"/>
            <a:ext cx="2542613" cy="276499"/>
            <a:chOff x="598941" y="6399999"/>
            <a:chExt cx="2542613" cy="276499"/>
          </a:xfrm>
          <a:solidFill>
            <a:schemeClr val="accent3"/>
          </a:solidFill>
        </p:grpSpPr>
        <p:grpSp>
          <p:nvGrpSpPr>
            <p:cNvPr id="33" name="组合 32">
              <a:extLst>
                <a:ext uri="{FF2B5EF4-FFF2-40B4-BE49-F238E27FC236}">
                  <a16:creationId xmlns:a16="http://schemas.microsoft.com/office/drawing/2014/main" id="{2B6AF4F4-F405-428E-ACB6-6C287CCD9962}"/>
                </a:ext>
              </a:extLst>
            </p:cNvPr>
            <p:cNvGrpSpPr/>
            <p:nvPr/>
          </p:nvGrpSpPr>
          <p:grpSpPr>
            <a:xfrm>
              <a:off x="2055693" y="6402621"/>
              <a:ext cx="1085861" cy="270805"/>
              <a:chOff x="10340336" y="2247899"/>
              <a:chExt cx="2724438" cy="679451"/>
            </a:xfrm>
            <a:grpFill/>
          </p:grpSpPr>
          <p:sp>
            <p:nvSpPr>
              <p:cNvPr id="47" name="Freeform 5">
                <a:extLst>
                  <a:ext uri="{FF2B5EF4-FFF2-40B4-BE49-F238E27FC236}">
                    <a16:creationId xmlns:a16="http://schemas.microsoft.com/office/drawing/2014/main" id="{7EF8326A-A460-4F1F-A35E-22F6C0E02782}"/>
                  </a:ext>
                </a:extLst>
              </p:cNvPr>
              <p:cNvSpPr>
                <a:spLocks/>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8" name="Freeform 6">
                <a:extLst>
                  <a:ext uri="{FF2B5EF4-FFF2-40B4-BE49-F238E27FC236}">
                    <a16:creationId xmlns:a16="http://schemas.microsoft.com/office/drawing/2014/main" id="{CC1FA68D-3307-481A-8E89-D3CB2E8693F4}"/>
                  </a:ext>
                </a:extLst>
              </p:cNvPr>
              <p:cNvSpPr>
                <a:spLocks/>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49" name="组合 48">
                <a:extLst>
                  <a:ext uri="{FF2B5EF4-FFF2-40B4-BE49-F238E27FC236}">
                    <a16:creationId xmlns:a16="http://schemas.microsoft.com/office/drawing/2014/main" id="{C7A6E3E5-9A1F-4E06-9E71-F1D7E5C11C32}"/>
                  </a:ext>
                </a:extLst>
              </p:cNvPr>
              <p:cNvGrpSpPr/>
              <p:nvPr/>
            </p:nvGrpSpPr>
            <p:grpSpPr>
              <a:xfrm>
                <a:off x="10340336" y="2247899"/>
                <a:ext cx="547688" cy="679451"/>
                <a:chOff x="5548313" y="2084388"/>
                <a:chExt cx="547688" cy="679451"/>
              </a:xfrm>
              <a:grpFill/>
            </p:grpSpPr>
            <p:sp>
              <p:nvSpPr>
                <p:cNvPr id="54"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0" name="组合 49">
                <a:extLst>
                  <a:ext uri="{FF2B5EF4-FFF2-40B4-BE49-F238E27FC236}">
                    <a16:creationId xmlns:a16="http://schemas.microsoft.com/office/drawing/2014/main" id="{B92E7EB9-3312-4310-B5FA-50F0FA6CFB99}"/>
                  </a:ext>
                </a:extLst>
              </p:cNvPr>
              <p:cNvGrpSpPr/>
              <p:nvPr/>
            </p:nvGrpSpPr>
            <p:grpSpPr>
              <a:xfrm>
                <a:off x="11192276" y="2400300"/>
                <a:ext cx="322175" cy="373063"/>
                <a:chOff x="3792874" y="3138488"/>
                <a:chExt cx="322175" cy="373063"/>
              </a:xfrm>
              <a:grpFill/>
            </p:grpSpPr>
            <p:sp>
              <p:nvSpPr>
                <p:cNvPr id="51"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16">
                  <a:extLst>
                    <a:ext uri="{FF2B5EF4-FFF2-40B4-BE49-F238E27FC236}">
                      <a16:creationId xmlns:a16="http://schemas.microsoft.com/office/drawing/2014/main" id="{FB4C6AFE-87EF-4FB7-829C-F7529116EE44}"/>
                    </a:ext>
                  </a:extLst>
                </p:cNvPr>
                <p:cNvSpPr>
                  <a:spLocks/>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17">
                  <a:extLst>
                    <a:ext uri="{FF2B5EF4-FFF2-40B4-BE49-F238E27FC236}">
                      <a16:creationId xmlns:a16="http://schemas.microsoft.com/office/drawing/2014/main" id="{7BBE01C1-D3BA-489E-BE5E-C63059DA7AF9}"/>
                    </a:ext>
                  </a:extLst>
                </p:cNvPr>
                <p:cNvSpPr>
                  <a:spLocks/>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34" name="组合 33">
              <a:extLst>
                <a:ext uri="{FF2B5EF4-FFF2-40B4-BE49-F238E27FC236}">
                  <a16:creationId xmlns:a16="http://schemas.microsoft.com/office/drawing/2014/main" id="{E582171C-E91E-4DDB-B720-D9EDE8C54B5C}"/>
                </a:ext>
              </a:extLst>
            </p:cNvPr>
            <p:cNvGrpSpPr/>
            <p:nvPr/>
          </p:nvGrpSpPr>
          <p:grpSpPr>
            <a:xfrm>
              <a:off x="598941" y="6399999"/>
              <a:ext cx="1102619" cy="276499"/>
              <a:chOff x="6738929" y="2270918"/>
              <a:chExt cx="2766486" cy="693738"/>
            </a:xfrm>
            <a:grpFill/>
          </p:grpSpPr>
          <p:grpSp>
            <p:nvGrpSpPr>
              <p:cNvPr id="35" name="组合 34">
                <a:extLst>
                  <a:ext uri="{FF2B5EF4-FFF2-40B4-BE49-F238E27FC236}">
                    <a16:creationId xmlns:a16="http://schemas.microsoft.com/office/drawing/2014/main" id="{4EB45816-40C4-4065-9181-C29D2BECD84E}"/>
                  </a:ext>
                </a:extLst>
              </p:cNvPr>
              <p:cNvGrpSpPr/>
              <p:nvPr/>
            </p:nvGrpSpPr>
            <p:grpSpPr>
              <a:xfrm>
                <a:off x="8180494" y="2355056"/>
                <a:ext cx="484188" cy="509588"/>
                <a:chOff x="6113463" y="3541713"/>
                <a:chExt cx="484188" cy="509588"/>
              </a:xfrm>
              <a:grpFill/>
            </p:grpSpPr>
            <p:sp>
              <p:nvSpPr>
                <p:cNvPr id="45"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6" name="组合 35">
                <a:extLst>
                  <a:ext uri="{FF2B5EF4-FFF2-40B4-BE49-F238E27FC236}">
                    <a16:creationId xmlns:a16="http://schemas.microsoft.com/office/drawing/2014/main" id="{C43281D5-D15F-4210-8FEF-5D0B83A54FD6}"/>
                  </a:ext>
                </a:extLst>
              </p:cNvPr>
              <p:cNvGrpSpPr/>
              <p:nvPr/>
            </p:nvGrpSpPr>
            <p:grpSpPr>
              <a:xfrm>
                <a:off x="6738929" y="2270918"/>
                <a:ext cx="549275" cy="693738"/>
                <a:chOff x="6108700" y="2066926"/>
                <a:chExt cx="549275" cy="693738"/>
              </a:xfrm>
              <a:grpFill/>
            </p:grpSpPr>
            <p:sp>
              <p:nvSpPr>
                <p:cNvPr id="43"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7" name="组合 36">
                <a:extLst>
                  <a:ext uri="{FF2B5EF4-FFF2-40B4-BE49-F238E27FC236}">
                    <a16:creationId xmlns:a16="http://schemas.microsoft.com/office/drawing/2014/main" id="{CD1C2EA2-DECB-4C4E-997D-8417E76BE944}"/>
                  </a:ext>
                </a:extLst>
              </p:cNvPr>
              <p:cNvGrpSpPr/>
              <p:nvPr/>
            </p:nvGrpSpPr>
            <p:grpSpPr>
              <a:xfrm>
                <a:off x="7532962" y="2451100"/>
                <a:ext cx="368300" cy="317500"/>
                <a:chOff x="6186488" y="2930526"/>
                <a:chExt cx="368300" cy="317500"/>
              </a:xfrm>
              <a:grpFill/>
            </p:grpSpPr>
            <p:sp>
              <p:nvSpPr>
                <p:cNvPr id="40"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8" name="Freeform 11">
                <a:extLst>
                  <a:ext uri="{FF2B5EF4-FFF2-40B4-BE49-F238E27FC236}">
                    <a16:creationId xmlns:a16="http://schemas.microsoft.com/office/drawing/2014/main" id="{9E7CBDC3-9BA0-4307-8967-3267E5966ED9}"/>
                  </a:ext>
                </a:extLst>
              </p:cNvPr>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9" name="Freeform 12">
                <a:extLst>
                  <a:ext uri="{FF2B5EF4-FFF2-40B4-BE49-F238E27FC236}">
                    <a16:creationId xmlns:a16="http://schemas.microsoft.com/office/drawing/2014/main" id="{D88D9717-3185-4A77-8E18-2A8659D441F7}"/>
                  </a:ext>
                </a:extLst>
              </p:cNvPr>
              <p:cNvSpPr>
                <a:spLocks/>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pic>
        <p:nvPicPr>
          <p:cNvPr id="57" name="图片 56"/>
          <p:cNvPicPr>
            <a:picLocks noChangeAspect="1"/>
          </p:cNvPicPr>
          <p:nvPr userDrawn="1"/>
        </p:nvPicPr>
        <p:blipFill rotWithShape="1">
          <a:blip r:embed="rId2" cstate="hqprint">
            <a:extLst>
              <a:ext uri="{28A0092B-C50C-407E-A947-70E740481C1C}">
                <a14:useLocalDpi xmlns:a14="http://schemas.microsoft.com/office/drawing/2010/main"/>
              </a:ext>
            </a:extLst>
          </a:blip>
          <a:srcRect l="-333"/>
          <a:stretch/>
        </p:blipFill>
        <p:spPr>
          <a:xfrm>
            <a:off x="11282579" y="252089"/>
            <a:ext cx="432990" cy="432990"/>
          </a:xfrm>
          <a:prstGeom prst="rect">
            <a:avLst/>
          </a:prstGeom>
        </p:spPr>
      </p:pic>
      <p:cxnSp>
        <p:nvCxnSpPr>
          <p:cNvPr id="87" name="直接连接符 86">
            <a:extLst>
              <a:ext uri="{FF2B5EF4-FFF2-40B4-BE49-F238E27FC236}">
                <a16:creationId xmlns:a16="http://schemas.microsoft.com/office/drawing/2014/main" id="{1375EC85-F9E6-44D2-9F15-53B5B6F75476}"/>
              </a:ext>
            </a:extLst>
          </p:cNvPr>
          <p:cNvCxnSpPr>
            <a:cxnSpLocks/>
          </p:cNvCxnSpPr>
          <p:nvPr userDrawn="1"/>
        </p:nvCxnSpPr>
        <p:spPr>
          <a:xfrm>
            <a:off x="442913" y="821731"/>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70DEE229-ACC1-4297-A1E3-DEA16F9B9C28}"/>
              </a:ext>
            </a:extLst>
          </p:cNvPr>
          <p:cNvCxnSpPr>
            <a:cxnSpLocks/>
          </p:cNvCxnSpPr>
          <p:nvPr userDrawn="1"/>
        </p:nvCxnSpPr>
        <p:spPr>
          <a:xfrm>
            <a:off x="442913" y="6264275"/>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userDrawn="1"/>
        </p:nvGrpSpPr>
        <p:grpSpPr>
          <a:xfrm>
            <a:off x="-511603" y="253621"/>
            <a:ext cx="1221064" cy="438825"/>
            <a:chOff x="-529708" y="381991"/>
            <a:chExt cx="1221064" cy="438825"/>
          </a:xfrm>
        </p:grpSpPr>
        <p:sp>
          <p:nvSpPr>
            <p:cNvPr id="58" name="梯形 57">
              <a:extLst>
                <a:ext uri="{FF2B5EF4-FFF2-40B4-BE49-F238E27FC236}">
                  <a16:creationId xmlns:a16="http://schemas.microsoft.com/office/drawing/2014/main" id="{5065A524-15E6-4769-B9ED-7868E19ADB1E}"/>
                </a:ext>
              </a:extLst>
            </p:cNvPr>
            <p:cNvSpPr/>
            <p:nvPr userDrawn="1"/>
          </p:nvSpPr>
          <p:spPr>
            <a:xfrm rot="16200000">
              <a:off x="-107121" y="-40596"/>
              <a:ext cx="375890" cy="1221064"/>
            </a:xfrm>
            <a:prstGeom prst="trapezoid">
              <a:avLst>
                <a:gd name="adj" fmla="val 7230"/>
              </a:avLst>
            </a:prstGeom>
            <a:gradFill>
              <a:gsLst>
                <a:gs pos="100000">
                  <a:schemeClr val="accent1"/>
                </a:gs>
                <a:gs pos="0">
                  <a:schemeClr val="accent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梯形 58">
              <a:extLst>
                <a:ext uri="{FF2B5EF4-FFF2-40B4-BE49-F238E27FC236}">
                  <a16:creationId xmlns:a16="http://schemas.microsoft.com/office/drawing/2014/main" id="{AC403C93-604F-4B72-B919-463ACA49C29B}"/>
                </a:ext>
              </a:extLst>
            </p:cNvPr>
            <p:cNvSpPr/>
            <p:nvPr userDrawn="1"/>
          </p:nvSpPr>
          <p:spPr>
            <a:xfrm rot="16200000">
              <a:off x="-79397" y="146495"/>
              <a:ext cx="267255" cy="1058332"/>
            </a:xfrm>
            <a:prstGeom prst="trapezoid">
              <a:avLst>
                <a:gd name="adj" fmla="val 72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梯形 59">
              <a:extLst>
                <a:ext uri="{FF2B5EF4-FFF2-40B4-BE49-F238E27FC236}">
                  <a16:creationId xmlns:a16="http://schemas.microsoft.com/office/drawing/2014/main" id="{AC403C93-604F-4B72-B919-463ACA49C29B}"/>
                </a:ext>
              </a:extLst>
            </p:cNvPr>
            <p:cNvSpPr/>
            <p:nvPr userDrawn="1"/>
          </p:nvSpPr>
          <p:spPr>
            <a:xfrm rot="16200000">
              <a:off x="-95133" y="158023"/>
              <a:ext cx="267255" cy="1058332"/>
            </a:xfrm>
            <a:prstGeom prst="trapezoid">
              <a:avLst>
                <a:gd name="adj" fmla="val 7230"/>
              </a:avLst>
            </a:prstGeom>
            <a:gradFill flip="none" rotWithShape="1">
              <a:gsLst>
                <a:gs pos="100000">
                  <a:schemeClr val="accent4"/>
                </a:gs>
                <a:gs pos="0">
                  <a:schemeClr val="accent4">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782412036"/>
      </p:ext>
    </p:extLst>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3CCA3227-057A-4AEF-B9E6-0CC6E03DF78D}" type="datetimeFigureOut">
              <a:rPr lang="zh-CN" altLang="en-US" smtClean="0"/>
              <a:t>2019/11/12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66A0A79-7692-43BF-85AE-FD78C5AE753A}" type="slidenum">
              <a:rPr lang="zh-CN" altLang="en-US" smtClean="0"/>
              <a:t>‹#›</a:t>
            </a:fld>
            <a:endParaRPr lang="zh-CN" altLang="en-US"/>
          </a:p>
        </p:txBody>
      </p:sp>
    </p:spTree>
    <p:extLst>
      <p:ext uri="{BB962C8B-B14F-4D97-AF65-F5344CB8AC3E}">
        <p14:creationId xmlns:p14="http://schemas.microsoft.com/office/powerpoint/2010/main" val="232132990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内页样式5-一段一图">
    <p:spTree>
      <p:nvGrpSpPr>
        <p:cNvPr id="1" name=""/>
        <p:cNvGrpSpPr/>
        <p:nvPr/>
      </p:nvGrpSpPr>
      <p:grpSpPr>
        <a:xfrm>
          <a:off x="0" y="0"/>
          <a:ext cx="0" cy="0"/>
          <a:chOff x="0" y="0"/>
          <a:chExt cx="0" cy="0"/>
        </a:xfrm>
      </p:grpSpPr>
      <p:sp>
        <p:nvSpPr>
          <p:cNvPr id="61" name="文本框 60"/>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pic>
        <p:nvPicPr>
          <p:cNvPr id="86" name="图片 85"/>
          <p:cNvPicPr>
            <a:picLocks noChangeAspect="1"/>
          </p:cNvPicPr>
          <p:nvPr userDrawn="1"/>
        </p:nvPicPr>
        <p:blipFill rotWithShape="1">
          <a:blip r:embed="rId2" cstate="hqprint">
            <a:extLst>
              <a:ext uri="{28A0092B-C50C-407E-A947-70E740481C1C}">
                <a14:useLocalDpi xmlns:a14="http://schemas.microsoft.com/office/drawing/2010/main"/>
              </a:ext>
            </a:extLst>
          </a:blip>
          <a:srcRect l="-333"/>
          <a:stretch/>
        </p:blipFill>
        <p:spPr>
          <a:xfrm>
            <a:off x="11282579" y="252089"/>
            <a:ext cx="432990" cy="432990"/>
          </a:xfrm>
          <a:prstGeom prst="rect">
            <a:avLst/>
          </a:prstGeom>
        </p:spPr>
      </p:pic>
    </p:spTree>
    <p:extLst>
      <p:ext uri="{BB962C8B-B14F-4D97-AF65-F5344CB8AC3E}">
        <p14:creationId xmlns:p14="http://schemas.microsoft.com/office/powerpoint/2010/main" val="1104811990"/>
      </p:ext>
    </p:extLst>
  </p:cSld>
  <p:clrMapOvr>
    <a:masterClrMapping/>
  </p:clrMapOvr>
  <p:transition spd="med">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内页样式6-常规">
    <p:spTree>
      <p:nvGrpSpPr>
        <p:cNvPr id="1" name=""/>
        <p:cNvGrpSpPr/>
        <p:nvPr/>
      </p:nvGrpSpPr>
      <p:grpSpPr>
        <a:xfrm>
          <a:off x="0" y="0"/>
          <a:ext cx="0" cy="0"/>
          <a:chOff x="0" y="0"/>
          <a:chExt cx="0" cy="0"/>
        </a:xfrm>
      </p:grpSpPr>
      <p:sp>
        <p:nvSpPr>
          <p:cNvPr id="47" name="矩形 46"/>
          <p:cNvSpPr/>
          <p:nvPr userDrawn="1"/>
        </p:nvSpPr>
        <p:spPr>
          <a:xfrm>
            <a:off x="442912" y="-82551"/>
            <a:ext cx="11306175" cy="908709"/>
          </a:xfrm>
          <a:prstGeom prst="rect">
            <a:avLst/>
          </a:prstGeom>
          <a:solidFill>
            <a:schemeClr val="bg1"/>
          </a:solidFill>
          <a:ln>
            <a:noFill/>
          </a:ln>
          <a:effectLst>
            <a:outerShdw blurRad="1397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userDrawn="1"/>
        </p:nvSpPr>
        <p:spPr>
          <a:xfrm>
            <a:off x="442913" y="0"/>
            <a:ext cx="11306175" cy="826158"/>
          </a:xfrm>
          <a:prstGeom prst="rect">
            <a:avLst/>
          </a:pr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标题 11"/>
          <p:cNvSpPr>
            <a:spLocks noGrp="1"/>
          </p:cNvSpPr>
          <p:nvPr>
            <p:ph type="title"/>
          </p:nvPr>
        </p:nvSpPr>
        <p:spPr>
          <a:xfrm>
            <a:off x="1173494" y="249067"/>
            <a:ext cx="8048203"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
        <p:nvSpPr>
          <p:cNvPr id="7" name="文本框 6"/>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grpSp>
        <p:nvGrpSpPr>
          <p:cNvPr id="8" name="组合 7"/>
          <p:cNvGrpSpPr/>
          <p:nvPr userDrawn="1"/>
        </p:nvGrpSpPr>
        <p:grpSpPr>
          <a:xfrm>
            <a:off x="598941" y="6399999"/>
            <a:ext cx="2542613" cy="276499"/>
            <a:chOff x="598941" y="6399999"/>
            <a:chExt cx="2542613" cy="276499"/>
          </a:xfrm>
          <a:solidFill>
            <a:schemeClr val="accent3"/>
          </a:solidFill>
        </p:grpSpPr>
        <p:grpSp>
          <p:nvGrpSpPr>
            <p:cNvPr id="9" name="组合 8">
              <a:extLst>
                <a:ext uri="{FF2B5EF4-FFF2-40B4-BE49-F238E27FC236}">
                  <a16:creationId xmlns:a16="http://schemas.microsoft.com/office/drawing/2014/main" id="{2B6AF4F4-F405-428E-ACB6-6C287CCD9962}"/>
                </a:ext>
              </a:extLst>
            </p:cNvPr>
            <p:cNvGrpSpPr/>
            <p:nvPr/>
          </p:nvGrpSpPr>
          <p:grpSpPr>
            <a:xfrm>
              <a:off x="2055693" y="6402621"/>
              <a:ext cx="1085861" cy="270805"/>
              <a:chOff x="10340336" y="2247899"/>
              <a:chExt cx="2724438" cy="679451"/>
            </a:xfrm>
            <a:grpFill/>
          </p:grpSpPr>
          <p:sp>
            <p:nvSpPr>
              <p:cNvPr id="23" name="Freeform 5">
                <a:extLst>
                  <a:ext uri="{FF2B5EF4-FFF2-40B4-BE49-F238E27FC236}">
                    <a16:creationId xmlns:a16="http://schemas.microsoft.com/office/drawing/2014/main" id="{7EF8326A-A460-4F1F-A35E-22F6C0E02782}"/>
                  </a:ext>
                </a:extLst>
              </p:cNvPr>
              <p:cNvSpPr>
                <a:spLocks/>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4" name="Freeform 6">
                <a:extLst>
                  <a:ext uri="{FF2B5EF4-FFF2-40B4-BE49-F238E27FC236}">
                    <a16:creationId xmlns:a16="http://schemas.microsoft.com/office/drawing/2014/main" id="{CC1FA68D-3307-481A-8E89-D3CB2E8693F4}"/>
                  </a:ext>
                </a:extLst>
              </p:cNvPr>
              <p:cNvSpPr>
                <a:spLocks/>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25" name="组合 24">
                <a:extLst>
                  <a:ext uri="{FF2B5EF4-FFF2-40B4-BE49-F238E27FC236}">
                    <a16:creationId xmlns:a16="http://schemas.microsoft.com/office/drawing/2014/main" id="{C7A6E3E5-9A1F-4E06-9E71-F1D7E5C11C32}"/>
                  </a:ext>
                </a:extLst>
              </p:cNvPr>
              <p:cNvGrpSpPr/>
              <p:nvPr/>
            </p:nvGrpSpPr>
            <p:grpSpPr>
              <a:xfrm>
                <a:off x="10340336" y="2247899"/>
                <a:ext cx="547688" cy="679451"/>
                <a:chOff x="5548313" y="2084388"/>
                <a:chExt cx="547688" cy="679451"/>
              </a:xfrm>
              <a:grpFill/>
            </p:grpSpPr>
            <p:sp>
              <p:nvSpPr>
                <p:cNvPr id="30"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6" name="组合 25">
                <a:extLst>
                  <a:ext uri="{FF2B5EF4-FFF2-40B4-BE49-F238E27FC236}">
                    <a16:creationId xmlns:a16="http://schemas.microsoft.com/office/drawing/2014/main" id="{B92E7EB9-3312-4310-B5FA-50F0FA6CFB99}"/>
                  </a:ext>
                </a:extLst>
              </p:cNvPr>
              <p:cNvGrpSpPr/>
              <p:nvPr/>
            </p:nvGrpSpPr>
            <p:grpSpPr>
              <a:xfrm>
                <a:off x="11192276" y="2400300"/>
                <a:ext cx="322175" cy="373063"/>
                <a:chOff x="3792874" y="3138488"/>
                <a:chExt cx="322175" cy="373063"/>
              </a:xfrm>
              <a:grpFill/>
            </p:grpSpPr>
            <p:sp>
              <p:nvSpPr>
                <p:cNvPr id="27"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16">
                  <a:extLst>
                    <a:ext uri="{FF2B5EF4-FFF2-40B4-BE49-F238E27FC236}">
                      <a16:creationId xmlns:a16="http://schemas.microsoft.com/office/drawing/2014/main" id="{FB4C6AFE-87EF-4FB7-829C-F7529116EE44}"/>
                    </a:ext>
                  </a:extLst>
                </p:cNvPr>
                <p:cNvSpPr>
                  <a:spLocks/>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7">
                  <a:extLst>
                    <a:ext uri="{FF2B5EF4-FFF2-40B4-BE49-F238E27FC236}">
                      <a16:creationId xmlns:a16="http://schemas.microsoft.com/office/drawing/2014/main" id="{7BBE01C1-D3BA-489E-BE5E-C63059DA7AF9}"/>
                    </a:ext>
                  </a:extLst>
                </p:cNvPr>
                <p:cNvSpPr>
                  <a:spLocks/>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10" name="组合 9">
              <a:extLst>
                <a:ext uri="{FF2B5EF4-FFF2-40B4-BE49-F238E27FC236}">
                  <a16:creationId xmlns:a16="http://schemas.microsoft.com/office/drawing/2014/main" id="{E582171C-E91E-4DDB-B720-D9EDE8C54B5C}"/>
                </a:ext>
              </a:extLst>
            </p:cNvPr>
            <p:cNvGrpSpPr/>
            <p:nvPr/>
          </p:nvGrpSpPr>
          <p:grpSpPr>
            <a:xfrm>
              <a:off x="598941" y="6399999"/>
              <a:ext cx="1102619" cy="276499"/>
              <a:chOff x="6738929" y="2270918"/>
              <a:chExt cx="2766486" cy="693738"/>
            </a:xfrm>
            <a:grpFill/>
          </p:grpSpPr>
          <p:grpSp>
            <p:nvGrpSpPr>
              <p:cNvPr id="11" name="组合 10">
                <a:extLst>
                  <a:ext uri="{FF2B5EF4-FFF2-40B4-BE49-F238E27FC236}">
                    <a16:creationId xmlns:a16="http://schemas.microsoft.com/office/drawing/2014/main" id="{4EB45816-40C4-4065-9181-C29D2BECD84E}"/>
                  </a:ext>
                </a:extLst>
              </p:cNvPr>
              <p:cNvGrpSpPr/>
              <p:nvPr/>
            </p:nvGrpSpPr>
            <p:grpSpPr>
              <a:xfrm>
                <a:off x="8180494" y="2355056"/>
                <a:ext cx="484188" cy="509588"/>
                <a:chOff x="6113463" y="3541713"/>
                <a:chExt cx="484188" cy="509588"/>
              </a:xfrm>
              <a:grpFill/>
            </p:grpSpPr>
            <p:sp>
              <p:nvSpPr>
                <p:cNvPr id="21"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2" name="组合 11">
                <a:extLst>
                  <a:ext uri="{FF2B5EF4-FFF2-40B4-BE49-F238E27FC236}">
                    <a16:creationId xmlns:a16="http://schemas.microsoft.com/office/drawing/2014/main" id="{C43281D5-D15F-4210-8FEF-5D0B83A54FD6}"/>
                  </a:ext>
                </a:extLst>
              </p:cNvPr>
              <p:cNvGrpSpPr/>
              <p:nvPr/>
            </p:nvGrpSpPr>
            <p:grpSpPr>
              <a:xfrm>
                <a:off x="6738929" y="2270918"/>
                <a:ext cx="549275" cy="693738"/>
                <a:chOff x="6108700" y="2066926"/>
                <a:chExt cx="549275" cy="693738"/>
              </a:xfrm>
              <a:grpFill/>
            </p:grpSpPr>
            <p:sp>
              <p:nvSpPr>
                <p:cNvPr id="19"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3" name="组合 12">
                <a:extLst>
                  <a:ext uri="{FF2B5EF4-FFF2-40B4-BE49-F238E27FC236}">
                    <a16:creationId xmlns:a16="http://schemas.microsoft.com/office/drawing/2014/main" id="{CD1C2EA2-DECB-4C4E-997D-8417E76BE944}"/>
                  </a:ext>
                </a:extLst>
              </p:cNvPr>
              <p:cNvGrpSpPr/>
              <p:nvPr/>
            </p:nvGrpSpPr>
            <p:grpSpPr>
              <a:xfrm>
                <a:off x="7532962" y="2451100"/>
                <a:ext cx="368300" cy="317500"/>
                <a:chOff x="6186488" y="2930526"/>
                <a:chExt cx="368300" cy="317500"/>
              </a:xfrm>
              <a:grpFill/>
            </p:grpSpPr>
            <p:sp>
              <p:nvSpPr>
                <p:cNvPr id="16"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4" name="Freeform 11">
                <a:extLst>
                  <a:ext uri="{FF2B5EF4-FFF2-40B4-BE49-F238E27FC236}">
                    <a16:creationId xmlns:a16="http://schemas.microsoft.com/office/drawing/2014/main" id="{9E7CBDC3-9BA0-4307-8967-3267E5966ED9}"/>
                  </a:ext>
                </a:extLst>
              </p:cNvPr>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 name="Freeform 12">
                <a:extLst>
                  <a:ext uri="{FF2B5EF4-FFF2-40B4-BE49-F238E27FC236}">
                    <a16:creationId xmlns:a16="http://schemas.microsoft.com/office/drawing/2014/main" id="{D88D9717-3185-4A77-8E18-2A8659D441F7}"/>
                  </a:ext>
                </a:extLst>
              </p:cNvPr>
              <p:cNvSpPr>
                <a:spLocks/>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cxnSp>
        <p:nvCxnSpPr>
          <p:cNvPr id="38" name="直接连接符 37">
            <a:extLst>
              <a:ext uri="{FF2B5EF4-FFF2-40B4-BE49-F238E27FC236}">
                <a16:creationId xmlns:a16="http://schemas.microsoft.com/office/drawing/2014/main" id="{70DEE229-ACC1-4297-A1E3-DEA16F9B9C28}"/>
              </a:ext>
            </a:extLst>
          </p:cNvPr>
          <p:cNvCxnSpPr>
            <a:cxnSpLocks/>
          </p:cNvCxnSpPr>
          <p:nvPr userDrawn="1"/>
        </p:nvCxnSpPr>
        <p:spPr>
          <a:xfrm>
            <a:off x="442913" y="6264275"/>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42" name="图片 41"/>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590168" y="252089"/>
            <a:ext cx="1969223" cy="432990"/>
          </a:xfrm>
          <a:prstGeom prst="rect">
            <a:avLst/>
          </a:prstGeom>
        </p:spPr>
      </p:pic>
      <p:grpSp>
        <p:nvGrpSpPr>
          <p:cNvPr id="46" name="组合 45"/>
          <p:cNvGrpSpPr/>
          <p:nvPr userDrawn="1"/>
        </p:nvGrpSpPr>
        <p:grpSpPr>
          <a:xfrm>
            <a:off x="637534" y="199773"/>
            <a:ext cx="463263" cy="481001"/>
            <a:chOff x="598941" y="128599"/>
            <a:chExt cx="463263" cy="481001"/>
          </a:xfrm>
        </p:grpSpPr>
        <p:sp>
          <p:nvSpPr>
            <p:cNvPr id="45" name="矩形 44"/>
            <p:cNvSpPr/>
            <p:nvPr userDrawn="1"/>
          </p:nvSpPr>
          <p:spPr>
            <a:xfrm>
              <a:off x="701671" y="249067"/>
              <a:ext cx="360533" cy="36053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userDrawn="1"/>
          </p:nvSpPr>
          <p:spPr>
            <a:xfrm>
              <a:off x="701671" y="247801"/>
              <a:ext cx="275115" cy="2565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userDrawn="1"/>
          </p:nvSpPr>
          <p:spPr>
            <a:xfrm>
              <a:off x="598941" y="128599"/>
              <a:ext cx="360533" cy="360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174917207"/>
      </p:ext>
    </p:extLst>
  </p:cSld>
  <p:clrMapOvr>
    <a:masterClrMapping/>
  </p:clrMapOvr>
  <p:transition spd="med">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内页样式6-一段一图">
    <p:spTree>
      <p:nvGrpSpPr>
        <p:cNvPr id="1" name=""/>
        <p:cNvGrpSpPr/>
        <p:nvPr/>
      </p:nvGrpSpPr>
      <p:grpSpPr>
        <a:xfrm>
          <a:off x="0" y="0"/>
          <a:ext cx="0" cy="0"/>
          <a:chOff x="0" y="0"/>
          <a:chExt cx="0" cy="0"/>
        </a:xfrm>
      </p:grpSpPr>
      <p:sp>
        <p:nvSpPr>
          <p:cNvPr id="7" name="文本框 6"/>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sp>
        <p:nvSpPr>
          <p:cNvPr id="35" name="矩形 34"/>
          <p:cNvSpPr/>
          <p:nvPr userDrawn="1"/>
        </p:nvSpPr>
        <p:spPr>
          <a:xfrm>
            <a:off x="9402184" y="-82800"/>
            <a:ext cx="2346903" cy="907200"/>
          </a:xfrm>
          <a:prstGeom prst="rect">
            <a:avLst/>
          </a:prstGeom>
          <a:solidFill>
            <a:schemeClr val="bg1"/>
          </a:solidFill>
          <a:ln>
            <a:noFill/>
          </a:ln>
          <a:effectLst>
            <a:outerShdw blurRad="1397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userDrawn="1"/>
        </p:nvSpPr>
        <p:spPr>
          <a:xfrm>
            <a:off x="9402184" y="0"/>
            <a:ext cx="2346904" cy="826158"/>
          </a:xfrm>
          <a:prstGeom prst="rect">
            <a:avLst/>
          </a:pr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9" name="图片 38"/>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590168" y="252089"/>
            <a:ext cx="1969223" cy="432990"/>
          </a:xfrm>
          <a:prstGeom prst="rect">
            <a:avLst/>
          </a:prstGeom>
        </p:spPr>
      </p:pic>
    </p:spTree>
    <p:extLst>
      <p:ext uri="{BB962C8B-B14F-4D97-AF65-F5344CB8AC3E}">
        <p14:creationId xmlns:p14="http://schemas.microsoft.com/office/powerpoint/2010/main" val="1717604785"/>
      </p:ext>
    </p:extLst>
  </p:cSld>
  <p:clrMapOvr>
    <a:masterClrMapping/>
  </p:clrMapOvr>
  <p:transition spd="med">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内页样式7-常规">
    <p:spTree>
      <p:nvGrpSpPr>
        <p:cNvPr id="1" name=""/>
        <p:cNvGrpSpPr/>
        <p:nvPr/>
      </p:nvGrpSpPr>
      <p:grpSpPr>
        <a:xfrm>
          <a:off x="0" y="0"/>
          <a:ext cx="0" cy="0"/>
          <a:chOff x="0" y="0"/>
          <a:chExt cx="0" cy="0"/>
        </a:xfrm>
      </p:grpSpPr>
      <p:sp>
        <p:nvSpPr>
          <p:cNvPr id="2" name="平行四边形 1"/>
          <p:cNvSpPr/>
          <p:nvPr userDrawn="1"/>
        </p:nvSpPr>
        <p:spPr>
          <a:xfrm>
            <a:off x="658714" y="482300"/>
            <a:ext cx="748201" cy="484094"/>
          </a:xfrm>
          <a:prstGeom prst="parallelogram">
            <a:avLst>
              <a:gd name="adj" fmla="val 7166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userDrawn="1"/>
        </p:nvSpPr>
        <p:spPr>
          <a:xfrm>
            <a:off x="442912" y="-82800"/>
            <a:ext cx="11306175" cy="846000"/>
          </a:xfrm>
          <a:prstGeom prst="rect">
            <a:avLst/>
          </a:prstGeom>
          <a:solidFill>
            <a:schemeClr val="bg1"/>
          </a:solidFill>
          <a:ln>
            <a:noFill/>
          </a:ln>
          <a:effectLst>
            <a:outerShdw blurRad="1397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userDrawn="1"/>
        </p:nvSpPr>
        <p:spPr>
          <a:xfrm>
            <a:off x="442913" y="0"/>
            <a:ext cx="11306175" cy="762658"/>
          </a:xfrm>
          <a:prstGeom prst="rect">
            <a:avLst/>
          </a:pr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标题 11"/>
          <p:cNvSpPr>
            <a:spLocks noGrp="1"/>
          </p:cNvSpPr>
          <p:nvPr>
            <p:ph type="title"/>
          </p:nvPr>
        </p:nvSpPr>
        <p:spPr>
          <a:xfrm>
            <a:off x="1173494" y="185567"/>
            <a:ext cx="8048203"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
        <p:nvSpPr>
          <p:cNvPr id="7" name="文本框 6"/>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grpSp>
        <p:nvGrpSpPr>
          <p:cNvPr id="8" name="组合 7"/>
          <p:cNvGrpSpPr/>
          <p:nvPr userDrawn="1"/>
        </p:nvGrpSpPr>
        <p:grpSpPr>
          <a:xfrm>
            <a:off x="598941" y="6399999"/>
            <a:ext cx="2542613" cy="276499"/>
            <a:chOff x="598941" y="6399999"/>
            <a:chExt cx="2542613" cy="276499"/>
          </a:xfrm>
          <a:solidFill>
            <a:schemeClr val="accent3"/>
          </a:solidFill>
        </p:grpSpPr>
        <p:grpSp>
          <p:nvGrpSpPr>
            <p:cNvPr id="9" name="组合 8">
              <a:extLst>
                <a:ext uri="{FF2B5EF4-FFF2-40B4-BE49-F238E27FC236}">
                  <a16:creationId xmlns:a16="http://schemas.microsoft.com/office/drawing/2014/main" id="{2B6AF4F4-F405-428E-ACB6-6C287CCD9962}"/>
                </a:ext>
              </a:extLst>
            </p:cNvPr>
            <p:cNvGrpSpPr/>
            <p:nvPr/>
          </p:nvGrpSpPr>
          <p:grpSpPr>
            <a:xfrm>
              <a:off x="2055693" y="6402621"/>
              <a:ext cx="1085861" cy="270805"/>
              <a:chOff x="10340336" y="2247899"/>
              <a:chExt cx="2724438" cy="679451"/>
            </a:xfrm>
            <a:grpFill/>
          </p:grpSpPr>
          <p:sp>
            <p:nvSpPr>
              <p:cNvPr id="23" name="Freeform 5">
                <a:extLst>
                  <a:ext uri="{FF2B5EF4-FFF2-40B4-BE49-F238E27FC236}">
                    <a16:creationId xmlns:a16="http://schemas.microsoft.com/office/drawing/2014/main" id="{7EF8326A-A460-4F1F-A35E-22F6C0E02782}"/>
                  </a:ext>
                </a:extLst>
              </p:cNvPr>
              <p:cNvSpPr>
                <a:spLocks/>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4" name="Freeform 6">
                <a:extLst>
                  <a:ext uri="{FF2B5EF4-FFF2-40B4-BE49-F238E27FC236}">
                    <a16:creationId xmlns:a16="http://schemas.microsoft.com/office/drawing/2014/main" id="{CC1FA68D-3307-481A-8E89-D3CB2E8693F4}"/>
                  </a:ext>
                </a:extLst>
              </p:cNvPr>
              <p:cNvSpPr>
                <a:spLocks/>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25" name="组合 24">
                <a:extLst>
                  <a:ext uri="{FF2B5EF4-FFF2-40B4-BE49-F238E27FC236}">
                    <a16:creationId xmlns:a16="http://schemas.microsoft.com/office/drawing/2014/main" id="{C7A6E3E5-9A1F-4E06-9E71-F1D7E5C11C32}"/>
                  </a:ext>
                </a:extLst>
              </p:cNvPr>
              <p:cNvGrpSpPr/>
              <p:nvPr/>
            </p:nvGrpSpPr>
            <p:grpSpPr>
              <a:xfrm>
                <a:off x="10340336" y="2247899"/>
                <a:ext cx="547688" cy="679451"/>
                <a:chOff x="5548313" y="2084388"/>
                <a:chExt cx="547688" cy="679451"/>
              </a:xfrm>
              <a:grpFill/>
            </p:grpSpPr>
            <p:sp>
              <p:nvSpPr>
                <p:cNvPr id="30"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6" name="组合 25">
                <a:extLst>
                  <a:ext uri="{FF2B5EF4-FFF2-40B4-BE49-F238E27FC236}">
                    <a16:creationId xmlns:a16="http://schemas.microsoft.com/office/drawing/2014/main" id="{B92E7EB9-3312-4310-B5FA-50F0FA6CFB99}"/>
                  </a:ext>
                </a:extLst>
              </p:cNvPr>
              <p:cNvGrpSpPr/>
              <p:nvPr/>
            </p:nvGrpSpPr>
            <p:grpSpPr>
              <a:xfrm>
                <a:off x="11192276" y="2400300"/>
                <a:ext cx="322175" cy="373063"/>
                <a:chOff x="3792874" y="3138488"/>
                <a:chExt cx="322175" cy="373063"/>
              </a:xfrm>
              <a:grpFill/>
            </p:grpSpPr>
            <p:sp>
              <p:nvSpPr>
                <p:cNvPr id="27"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16">
                  <a:extLst>
                    <a:ext uri="{FF2B5EF4-FFF2-40B4-BE49-F238E27FC236}">
                      <a16:creationId xmlns:a16="http://schemas.microsoft.com/office/drawing/2014/main" id="{FB4C6AFE-87EF-4FB7-829C-F7529116EE44}"/>
                    </a:ext>
                  </a:extLst>
                </p:cNvPr>
                <p:cNvSpPr>
                  <a:spLocks/>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7">
                  <a:extLst>
                    <a:ext uri="{FF2B5EF4-FFF2-40B4-BE49-F238E27FC236}">
                      <a16:creationId xmlns:a16="http://schemas.microsoft.com/office/drawing/2014/main" id="{7BBE01C1-D3BA-489E-BE5E-C63059DA7AF9}"/>
                    </a:ext>
                  </a:extLst>
                </p:cNvPr>
                <p:cNvSpPr>
                  <a:spLocks/>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10" name="组合 9">
              <a:extLst>
                <a:ext uri="{FF2B5EF4-FFF2-40B4-BE49-F238E27FC236}">
                  <a16:creationId xmlns:a16="http://schemas.microsoft.com/office/drawing/2014/main" id="{E582171C-E91E-4DDB-B720-D9EDE8C54B5C}"/>
                </a:ext>
              </a:extLst>
            </p:cNvPr>
            <p:cNvGrpSpPr/>
            <p:nvPr/>
          </p:nvGrpSpPr>
          <p:grpSpPr>
            <a:xfrm>
              <a:off x="598941" y="6399999"/>
              <a:ext cx="1102619" cy="276499"/>
              <a:chOff x="6738929" y="2270918"/>
              <a:chExt cx="2766486" cy="693738"/>
            </a:xfrm>
            <a:grpFill/>
          </p:grpSpPr>
          <p:grpSp>
            <p:nvGrpSpPr>
              <p:cNvPr id="11" name="组合 10">
                <a:extLst>
                  <a:ext uri="{FF2B5EF4-FFF2-40B4-BE49-F238E27FC236}">
                    <a16:creationId xmlns:a16="http://schemas.microsoft.com/office/drawing/2014/main" id="{4EB45816-40C4-4065-9181-C29D2BECD84E}"/>
                  </a:ext>
                </a:extLst>
              </p:cNvPr>
              <p:cNvGrpSpPr/>
              <p:nvPr/>
            </p:nvGrpSpPr>
            <p:grpSpPr>
              <a:xfrm>
                <a:off x="8180494" y="2355056"/>
                <a:ext cx="484188" cy="509588"/>
                <a:chOff x="6113463" y="3541713"/>
                <a:chExt cx="484188" cy="509588"/>
              </a:xfrm>
              <a:grpFill/>
            </p:grpSpPr>
            <p:sp>
              <p:nvSpPr>
                <p:cNvPr id="21"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2" name="组合 11">
                <a:extLst>
                  <a:ext uri="{FF2B5EF4-FFF2-40B4-BE49-F238E27FC236}">
                    <a16:creationId xmlns:a16="http://schemas.microsoft.com/office/drawing/2014/main" id="{C43281D5-D15F-4210-8FEF-5D0B83A54FD6}"/>
                  </a:ext>
                </a:extLst>
              </p:cNvPr>
              <p:cNvGrpSpPr/>
              <p:nvPr/>
            </p:nvGrpSpPr>
            <p:grpSpPr>
              <a:xfrm>
                <a:off x="6738929" y="2270918"/>
                <a:ext cx="549275" cy="693738"/>
                <a:chOff x="6108700" y="2066926"/>
                <a:chExt cx="549275" cy="693738"/>
              </a:xfrm>
              <a:grpFill/>
            </p:grpSpPr>
            <p:sp>
              <p:nvSpPr>
                <p:cNvPr id="19"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3" name="组合 12">
                <a:extLst>
                  <a:ext uri="{FF2B5EF4-FFF2-40B4-BE49-F238E27FC236}">
                    <a16:creationId xmlns:a16="http://schemas.microsoft.com/office/drawing/2014/main" id="{CD1C2EA2-DECB-4C4E-997D-8417E76BE944}"/>
                  </a:ext>
                </a:extLst>
              </p:cNvPr>
              <p:cNvGrpSpPr/>
              <p:nvPr/>
            </p:nvGrpSpPr>
            <p:grpSpPr>
              <a:xfrm>
                <a:off x="7532962" y="2451100"/>
                <a:ext cx="368300" cy="317500"/>
                <a:chOff x="6186488" y="2930526"/>
                <a:chExt cx="368300" cy="317500"/>
              </a:xfrm>
              <a:grpFill/>
            </p:grpSpPr>
            <p:sp>
              <p:nvSpPr>
                <p:cNvPr id="16"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4" name="Freeform 11">
                <a:extLst>
                  <a:ext uri="{FF2B5EF4-FFF2-40B4-BE49-F238E27FC236}">
                    <a16:creationId xmlns:a16="http://schemas.microsoft.com/office/drawing/2014/main" id="{9E7CBDC3-9BA0-4307-8967-3267E5966ED9}"/>
                  </a:ext>
                </a:extLst>
              </p:cNvPr>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 name="Freeform 12">
                <a:extLst>
                  <a:ext uri="{FF2B5EF4-FFF2-40B4-BE49-F238E27FC236}">
                    <a16:creationId xmlns:a16="http://schemas.microsoft.com/office/drawing/2014/main" id="{D88D9717-3185-4A77-8E18-2A8659D441F7}"/>
                  </a:ext>
                </a:extLst>
              </p:cNvPr>
              <p:cNvSpPr>
                <a:spLocks/>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cxnSp>
        <p:nvCxnSpPr>
          <p:cNvPr id="38" name="直接连接符 37">
            <a:extLst>
              <a:ext uri="{FF2B5EF4-FFF2-40B4-BE49-F238E27FC236}">
                <a16:creationId xmlns:a16="http://schemas.microsoft.com/office/drawing/2014/main" id="{70DEE229-ACC1-4297-A1E3-DEA16F9B9C28}"/>
              </a:ext>
            </a:extLst>
          </p:cNvPr>
          <p:cNvCxnSpPr>
            <a:cxnSpLocks/>
          </p:cNvCxnSpPr>
          <p:nvPr userDrawn="1"/>
        </p:nvCxnSpPr>
        <p:spPr>
          <a:xfrm>
            <a:off x="442913" y="6264275"/>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42" name="图片 41"/>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590168" y="188589"/>
            <a:ext cx="1969223" cy="432990"/>
          </a:xfrm>
          <a:prstGeom prst="rect">
            <a:avLst/>
          </a:prstGeom>
        </p:spPr>
      </p:pic>
      <p:sp>
        <p:nvSpPr>
          <p:cNvPr id="43" name="矩形 42"/>
          <p:cNvSpPr/>
          <p:nvPr userDrawn="1"/>
        </p:nvSpPr>
        <p:spPr>
          <a:xfrm>
            <a:off x="648385" y="0"/>
            <a:ext cx="413819" cy="966395"/>
          </a:xfrm>
          <a:prstGeom prst="rect">
            <a:avLst/>
          </a:prstGeom>
          <a:ln>
            <a:noFill/>
          </a:ln>
          <a:effectLst>
            <a:outerShdw blurRad="127000" dist="25400" dir="5400000" sx="102000" sy="102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777816447"/>
      </p:ext>
    </p:extLst>
  </p:cSld>
  <p:clrMapOvr>
    <a:masterClrMapping/>
  </p:clrMapOvr>
  <p:transition spd="med">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内页样式7-一段一图">
    <p:spTree>
      <p:nvGrpSpPr>
        <p:cNvPr id="1" name=""/>
        <p:cNvGrpSpPr/>
        <p:nvPr/>
      </p:nvGrpSpPr>
      <p:grpSpPr>
        <a:xfrm>
          <a:off x="0" y="0"/>
          <a:ext cx="0" cy="0"/>
          <a:chOff x="0" y="0"/>
          <a:chExt cx="0" cy="0"/>
        </a:xfrm>
      </p:grpSpPr>
      <p:sp>
        <p:nvSpPr>
          <p:cNvPr id="34" name="文本框 33"/>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sp>
        <p:nvSpPr>
          <p:cNvPr id="7" name="矩形 6"/>
          <p:cNvSpPr/>
          <p:nvPr userDrawn="1"/>
        </p:nvSpPr>
        <p:spPr>
          <a:xfrm>
            <a:off x="9385300" y="-82550"/>
            <a:ext cx="2363787" cy="845208"/>
          </a:xfrm>
          <a:prstGeom prst="rect">
            <a:avLst/>
          </a:prstGeom>
          <a:solidFill>
            <a:schemeClr val="bg1"/>
          </a:solidFill>
          <a:ln>
            <a:noFill/>
          </a:ln>
          <a:effectLst>
            <a:outerShdw blurRad="1397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9385300" y="0"/>
            <a:ext cx="2363788" cy="762658"/>
          </a:xfrm>
          <a:prstGeom prst="rect">
            <a:avLst/>
          </a:pr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590168" y="188589"/>
            <a:ext cx="1969223" cy="432990"/>
          </a:xfrm>
          <a:prstGeom prst="rect">
            <a:avLst/>
          </a:prstGeom>
        </p:spPr>
      </p:pic>
    </p:spTree>
    <p:extLst>
      <p:ext uri="{BB962C8B-B14F-4D97-AF65-F5344CB8AC3E}">
        <p14:creationId xmlns:p14="http://schemas.microsoft.com/office/powerpoint/2010/main" val="569648212"/>
      </p:ext>
    </p:extLst>
  </p:cSld>
  <p:clrMapOvr>
    <a:masterClrMapping/>
  </p:clrMapOvr>
  <p:transition spd="med">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内页样式8-常规">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6833366C-F485-4B9F-89F5-27A807162B12}"/>
              </a:ext>
            </a:extLst>
          </p:cNvPr>
          <p:cNvSpPr/>
          <p:nvPr userDrawn="1"/>
        </p:nvSpPr>
        <p:spPr>
          <a:xfrm>
            <a:off x="318632" y="6188075"/>
            <a:ext cx="11550080" cy="669925"/>
          </a:xfrm>
          <a:prstGeom prst="rect">
            <a:avLst/>
          </a:prstGeom>
          <a:solidFill>
            <a:schemeClr val="accent4"/>
          </a:solidFill>
          <a:ln>
            <a:noFill/>
          </a:ln>
          <a:effectLst>
            <a:outerShdw blurRad="127000" dist="38100" dir="16200000"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矩形 7">
            <a:extLst>
              <a:ext uri="{FF2B5EF4-FFF2-40B4-BE49-F238E27FC236}">
                <a16:creationId xmlns:a16="http://schemas.microsoft.com/office/drawing/2014/main" id="{C10D966C-9DD4-4144-A316-29077EB905B4}"/>
              </a:ext>
            </a:extLst>
          </p:cNvPr>
          <p:cNvSpPr/>
          <p:nvPr userDrawn="1"/>
        </p:nvSpPr>
        <p:spPr>
          <a:xfrm>
            <a:off x="318632" y="0"/>
            <a:ext cx="11550080" cy="873125"/>
          </a:xfrm>
          <a:prstGeom prst="rect">
            <a:avLst/>
          </a:prstGeom>
          <a:solidFill>
            <a:schemeClr val="accent1"/>
          </a:solidFill>
          <a:ln>
            <a:solidFill>
              <a:schemeClr val="accent1"/>
            </a:solidFill>
          </a:ln>
          <a:effectLst>
            <a:outerShdw blurRad="127000" dist="381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chemeClr val="bg1"/>
              </a:solidFill>
            </a:endParaRPr>
          </a:p>
        </p:txBody>
      </p:sp>
      <p:sp>
        <p:nvSpPr>
          <p:cNvPr id="9" name="标题 11"/>
          <p:cNvSpPr>
            <a:spLocks noGrp="1"/>
          </p:cNvSpPr>
          <p:nvPr>
            <p:ph type="title"/>
          </p:nvPr>
        </p:nvSpPr>
        <p:spPr>
          <a:xfrm>
            <a:off x="541539" y="247495"/>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solidFill>
                  <a:schemeClr val="bg1"/>
                </a:solidFill>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
        <p:nvSpPr>
          <p:cNvPr id="11" name="文本框 10"/>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pPr algn="ctr" eaLnBrk="1" hangingPunct="1">
                <a:defRPr/>
              </a:pPr>
              <a:t>‹#›</a:t>
            </a:fld>
            <a:endParaRPr lang="zh-CN" altLang="en-US" sz="1600" dirty="0">
              <a:solidFill>
                <a:srgbClr val="F2F2F2"/>
              </a:solidFill>
              <a:latin typeface="微软雅黑" panose="020B0503020204020204" pitchFamily="34" charset="-122"/>
            </a:endParaRPr>
          </a:p>
        </p:txBody>
      </p:sp>
      <p:grpSp>
        <p:nvGrpSpPr>
          <p:cNvPr id="13" name="组合 12"/>
          <p:cNvGrpSpPr/>
          <p:nvPr userDrawn="1"/>
        </p:nvGrpSpPr>
        <p:grpSpPr>
          <a:xfrm>
            <a:off x="598941" y="6399999"/>
            <a:ext cx="2542613" cy="276499"/>
            <a:chOff x="598941" y="6399999"/>
            <a:chExt cx="2542613" cy="276499"/>
          </a:xfrm>
          <a:solidFill>
            <a:schemeClr val="bg1"/>
          </a:solidFill>
        </p:grpSpPr>
        <p:grpSp>
          <p:nvGrpSpPr>
            <p:cNvPr id="14" name="组合 13">
              <a:extLst>
                <a:ext uri="{FF2B5EF4-FFF2-40B4-BE49-F238E27FC236}">
                  <a16:creationId xmlns:a16="http://schemas.microsoft.com/office/drawing/2014/main" id="{2B6AF4F4-F405-428E-ACB6-6C287CCD9962}"/>
                </a:ext>
              </a:extLst>
            </p:cNvPr>
            <p:cNvGrpSpPr/>
            <p:nvPr/>
          </p:nvGrpSpPr>
          <p:grpSpPr>
            <a:xfrm>
              <a:off x="2055693" y="6402621"/>
              <a:ext cx="1085861" cy="270805"/>
              <a:chOff x="10340336" y="2247899"/>
              <a:chExt cx="2724438" cy="679451"/>
            </a:xfrm>
            <a:grpFill/>
          </p:grpSpPr>
          <p:sp>
            <p:nvSpPr>
              <p:cNvPr id="28" name="Freeform 5">
                <a:extLst>
                  <a:ext uri="{FF2B5EF4-FFF2-40B4-BE49-F238E27FC236}">
                    <a16:creationId xmlns:a16="http://schemas.microsoft.com/office/drawing/2014/main" id="{7EF8326A-A460-4F1F-A35E-22F6C0E02782}"/>
                  </a:ext>
                </a:extLst>
              </p:cNvPr>
              <p:cNvSpPr>
                <a:spLocks/>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6">
                <a:extLst>
                  <a:ext uri="{FF2B5EF4-FFF2-40B4-BE49-F238E27FC236}">
                    <a16:creationId xmlns:a16="http://schemas.microsoft.com/office/drawing/2014/main" id="{CC1FA68D-3307-481A-8E89-D3CB2E8693F4}"/>
                  </a:ext>
                </a:extLst>
              </p:cNvPr>
              <p:cNvSpPr>
                <a:spLocks/>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30" name="组合 29">
                <a:extLst>
                  <a:ext uri="{FF2B5EF4-FFF2-40B4-BE49-F238E27FC236}">
                    <a16:creationId xmlns:a16="http://schemas.microsoft.com/office/drawing/2014/main" id="{C7A6E3E5-9A1F-4E06-9E71-F1D7E5C11C32}"/>
                  </a:ext>
                </a:extLst>
              </p:cNvPr>
              <p:cNvGrpSpPr/>
              <p:nvPr/>
            </p:nvGrpSpPr>
            <p:grpSpPr>
              <a:xfrm>
                <a:off x="10340336" y="2247899"/>
                <a:ext cx="547688" cy="679451"/>
                <a:chOff x="5548313" y="2084388"/>
                <a:chExt cx="547688" cy="679451"/>
              </a:xfrm>
              <a:grpFill/>
            </p:grpSpPr>
            <p:sp>
              <p:nvSpPr>
                <p:cNvPr id="35"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1" name="组合 30">
                <a:extLst>
                  <a:ext uri="{FF2B5EF4-FFF2-40B4-BE49-F238E27FC236}">
                    <a16:creationId xmlns:a16="http://schemas.microsoft.com/office/drawing/2014/main" id="{B92E7EB9-3312-4310-B5FA-50F0FA6CFB99}"/>
                  </a:ext>
                </a:extLst>
              </p:cNvPr>
              <p:cNvGrpSpPr/>
              <p:nvPr/>
            </p:nvGrpSpPr>
            <p:grpSpPr>
              <a:xfrm>
                <a:off x="11192276" y="2400300"/>
                <a:ext cx="322175" cy="373063"/>
                <a:chOff x="3792874" y="3138488"/>
                <a:chExt cx="322175" cy="373063"/>
              </a:xfrm>
              <a:grpFill/>
            </p:grpSpPr>
            <p:sp>
              <p:nvSpPr>
                <p:cNvPr id="32"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16">
                  <a:extLst>
                    <a:ext uri="{FF2B5EF4-FFF2-40B4-BE49-F238E27FC236}">
                      <a16:creationId xmlns:a16="http://schemas.microsoft.com/office/drawing/2014/main" id="{FB4C6AFE-87EF-4FB7-829C-F7529116EE44}"/>
                    </a:ext>
                  </a:extLst>
                </p:cNvPr>
                <p:cNvSpPr>
                  <a:spLocks/>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17">
                  <a:extLst>
                    <a:ext uri="{FF2B5EF4-FFF2-40B4-BE49-F238E27FC236}">
                      <a16:creationId xmlns:a16="http://schemas.microsoft.com/office/drawing/2014/main" id="{7BBE01C1-D3BA-489E-BE5E-C63059DA7AF9}"/>
                    </a:ext>
                  </a:extLst>
                </p:cNvPr>
                <p:cNvSpPr>
                  <a:spLocks/>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15" name="组合 14">
              <a:extLst>
                <a:ext uri="{FF2B5EF4-FFF2-40B4-BE49-F238E27FC236}">
                  <a16:creationId xmlns:a16="http://schemas.microsoft.com/office/drawing/2014/main" id="{E582171C-E91E-4DDB-B720-D9EDE8C54B5C}"/>
                </a:ext>
              </a:extLst>
            </p:cNvPr>
            <p:cNvGrpSpPr/>
            <p:nvPr/>
          </p:nvGrpSpPr>
          <p:grpSpPr>
            <a:xfrm>
              <a:off x="598941" y="6399999"/>
              <a:ext cx="1102619" cy="276499"/>
              <a:chOff x="6738929" y="2270918"/>
              <a:chExt cx="2766486" cy="693738"/>
            </a:xfrm>
            <a:grpFill/>
          </p:grpSpPr>
          <p:grpSp>
            <p:nvGrpSpPr>
              <p:cNvPr id="16" name="组合 15">
                <a:extLst>
                  <a:ext uri="{FF2B5EF4-FFF2-40B4-BE49-F238E27FC236}">
                    <a16:creationId xmlns:a16="http://schemas.microsoft.com/office/drawing/2014/main" id="{4EB45816-40C4-4065-9181-C29D2BECD84E}"/>
                  </a:ext>
                </a:extLst>
              </p:cNvPr>
              <p:cNvGrpSpPr/>
              <p:nvPr/>
            </p:nvGrpSpPr>
            <p:grpSpPr>
              <a:xfrm>
                <a:off x="8180494" y="2355056"/>
                <a:ext cx="484188" cy="509588"/>
                <a:chOff x="6113463" y="3541713"/>
                <a:chExt cx="484188" cy="509588"/>
              </a:xfrm>
              <a:grpFill/>
            </p:grpSpPr>
            <p:sp>
              <p:nvSpPr>
                <p:cNvPr id="26"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7" name="组合 16">
                <a:extLst>
                  <a:ext uri="{FF2B5EF4-FFF2-40B4-BE49-F238E27FC236}">
                    <a16:creationId xmlns:a16="http://schemas.microsoft.com/office/drawing/2014/main" id="{C43281D5-D15F-4210-8FEF-5D0B83A54FD6}"/>
                  </a:ext>
                </a:extLst>
              </p:cNvPr>
              <p:cNvGrpSpPr/>
              <p:nvPr/>
            </p:nvGrpSpPr>
            <p:grpSpPr>
              <a:xfrm>
                <a:off x="6738929" y="2270918"/>
                <a:ext cx="549275" cy="693738"/>
                <a:chOff x="6108700" y="2066926"/>
                <a:chExt cx="549275" cy="693738"/>
              </a:xfrm>
              <a:grpFill/>
            </p:grpSpPr>
            <p:sp>
              <p:nvSpPr>
                <p:cNvPr id="24"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8" name="组合 17">
                <a:extLst>
                  <a:ext uri="{FF2B5EF4-FFF2-40B4-BE49-F238E27FC236}">
                    <a16:creationId xmlns:a16="http://schemas.microsoft.com/office/drawing/2014/main" id="{CD1C2EA2-DECB-4C4E-997D-8417E76BE944}"/>
                  </a:ext>
                </a:extLst>
              </p:cNvPr>
              <p:cNvGrpSpPr/>
              <p:nvPr/>
            </p:nvGrpSpPr>
            <p:grpSpPr>
              <a:xfrm>
                <a:off x="7532962" y="2451100"/>
                <a:ext cx="368300" cy="317500"/>
                <a:chOff x="6186488" y="2930526"/>
                <a:chExt cx="368300" cy="317500"/>
              </a:xfrm>
              <a:grpFill/>
            </p:grpSpPr>
            <p:sp>
              <p:nvSpPr>
                <p:cNvPr id="21"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9" name="Freeform 11">
                <a:extLst>
                  <a:ext uri="{FF2B5EF4-FFF2-40B4-BE49-F238E27FC236}">
                    <a16:creationId xmlns:a16="http://schemas.microsoft.com/office/drawing/2014/main" id="{9E7CBDC3-9BA0-4307-8967-3267E5966ED9}"/>
                  </a:ext>
                </a:extLst>
              </p:cNvPr>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0" name="Freeform 12">
                <a:extLst>
                  <a:ext uri="{FF2B5EF4-FFF2-40B4-BE49-F238E27FC236}">
                    <a16:creationId xmlns:a16="http://schemas.microsoft.com/office/drawing/2014/main" id="{D88D9717-3185-4A77-8E18-2A8659D441F7}"/>
                  </a:ext>
                </a:extLst>
              </p:cNvPr>
              <p:cNvSpPr>
                <a:spLocks/>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pic>
        <p:nvPicPr>
          <p:cNvPr id="40" name="图片 39"/>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564050" y="131404"/>
            <a:ext cx="2243119" cy="627854"/>
          </a:xfrm>
          <a:prstGeom prst="rect">
            <a:avLst/>
          </a:prstGeom>
        </p:spPr>
      </p:pic>
    </p:spTree>
    <p:extLst>
      <p:ext uri="{BB962C8B-B14F-4D97-AF65-F5344CB8AC3E}">
        <p14:creationId xmlns:p14="http://schemas.microsoft.com/office/powerpoint/2010/main" val="1467547028"/>
      </p:ext>
    </p:extLst>
  </p:cSld>
  <p:clrMapOvr>
    <a:masterClrMapping/>
  </p:clrMapOvr>
  <p:transition spd="med">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内页样式8-一段一图">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6833366C-F485-4B9F-89F5-27A807162B12}"/>
              </a:ext>
            </a:extLst>
          </p:cNvPr>
          <p:cNvSpPr/>
          <p:nvPr userDrawn="1"/>
        </p:nvSpPr>
        <p:spPr>
          <a:xfrm>
            <a:off x="11144922" y="6188075"/>
            <a:ext cx="723790" cy="669925"/>
          </a:xfrm>
          <a:prstGeom prst="rect">
            <a:avLst/>
          </a:prstGeom>
          <a:solidFill>
            <a:schemeClr val="accent4"/>
          </a:solidFill>
          <a:ln>
            <a:noFill/>
          </a:ln>
          <a:effectLst>
            <a:outerShdw blurRad="127000" dist="38100" dir="16200000"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矩形 7">
            <a:extLst>
              <a:ext uri="{FF2B5EF4-FFF2-40B4-BE49-F238E27FC236}">
                <a16:creationId xmlns:a16="http://schemas.microsoft.com/office/drawing/2014/main" id="{C10D966C-9DD4-4144-A316-29077EB905B4}"/>
              </a:ext>
            </a:extLst>
          </p:cNvPr>
          <p:cNvSpPr/>
          <p:nvPr userDrawn="1"/>
        </p:nvSpPr>
        <p:spPr>
          <a:xfrm>
            <a:off x="9488246" y="0"/>
            <a:ext cx="2380466" cy="873125"/>
          </a:xfrm>
          <a:prstGeom prst="rect">
            <a:avLst/>
          </a:prstGeom>
          <a:solidFill>
            <a:schemeClr val="accent1"/>
          </a:solidFill>
          <a:ln>
            <a:solidFill>
              <a:schemeClr val="accent1"/>
            </a:solidFill>
          </a:ln>
          <a:effectLst>
            <a:outerShdw blurRad="127000" dist="381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chemeClr val="bg1"/>
              </a:solidFill>
            </a:endParaRPr>
          </a:p>
        </p:txBody>
      </p:sp>
      <p:sp>
        <p:nvSpPr>
          <p:cNvPr id="11" name="文本框 10"/>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pPr algn="ctr" eaLnBrk="1" hangingPunct="1">
                <a:defRPr/>
              </a:pPr>
              <a:t>‹#›</a:t>
            </a:fld>
            <a:endParaRPr lang="zh-CN" altLang="en-US" sz="1600" dirty="0">
              <a:solidFill>
                <a:srgbClr val="F2F2F2"/>
              </a:solidFill>
              <a:latin typeface="微软雅黑" panose="020B0503020204020204" pitchFamily="34" charset="-122"/>
            </a:endParaRPr>
          </a:p>
        </p:txBody>
      </p:sp>
      <p:pic>
        <p:nvPicPr>
          <p:cNvPr id="40" name="图片 39"/>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564050" y="131404"/>
            <a:ext cx="2243119" cy="627854"/>
          </a:xfrm>
          <a:prstGeom prst="rect">
            <a:avLst/>
          </a:prstGeom>
        </p:spPr>
      </p:pic>
    </p:spTree>
    <p:extLst>
      <p:ext uri="{BB962C8B-B14F-4D97-AF65-F5344CB8AC3E}">
        <p14:creationId xmlns:p14="http://schemas.microsoft.com/office/powerpoint/2010/main" val="3859575102"/>
      </p:ext>
    </p:extLst>
  </p:cSld>
  <p:clrMapOvr>
    <a:masterClrMapping/>
  </p:clrMapOvr>
  <p:transition spd="med">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封面样式2-尾页">
    <p:spTree>
      <p:nvGrpSpPr>
        <p:cNvPr id="1" name=""/>
        <p:cNvGrpSpPr/>
        <p:nvPr/>
      </p:nvGrpSpPr>
      <p:grpSpPr>
        <a:xfrm>
          <a:off x="0" y="0"/>
          <a:ext cx="0" cy="0"/>
          <a:chOff x="0" y="0"/>
          <a:chExt cx="0" cy="0"/>
        </a:xfrm>
      </p:grpSpPr>
      <p:sp>
        <p:nvSpPr>
          <p:cNvPr id="6" name="PA-矩形 7">
            <a:extLst>
              <a:ext uri="{FF2B5EF4-FFF2-40B4-BE49-F238E27FC236}">
                <a16:creationId xmlns:a16="http://schemas.microsoft.com/office/drawing/2014/main" id="{EEC7E5F7-20FD-444B-9E6C-FF353F66717A}"/>
              </a:ext>
            </a:extLst>
          </p:cNvPr>
          <p:cNvSpPr/>
          <p:nvPr userDrawn="1">
            <p:custDataLst>
              <p:tags r:id="rId1"/>
            </p:custData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PA-矩形 7">
            <a:extLst>
              <a:ext uri="{FF2B5EF4-FFF2-40B4-BE49-F238E27FC236}">
                <a16:creationId xmlns:a16="http://schemas.microsoft.com/office/drawing/2014/main" id="{59644A98-44CE-4FDE-8172-3327AAE72C45}"/>
              </a:ext>
            </a:extLst>
          </p:cNvPr>
          <p:cNvSpPr/>
          <p:nvPr userDrawn="1">
            <p:custDataLst>
              <p:tags r:id="rId2"/>
            </p:custDataLst>
          </p:nvPr>
        </p:nvSpPr>
        <p:spPr>
          <a:xfrm>
            <a:off x="0" y="0"/>
            <a:ext cx="12192000" cy="6858000"/>
          </a:xfrm>
          <a:prstGeom prst="rect">
            <a:avLst/>
          </a:prstGeom>
          <a:gradFill flip="none" rotWithShape="1">
            <a:gsLst>
              <a:gs pos="0">
                <a:schemeClr val="accent1">
                  <a:alpha val="0"/>
                </a:schemeClr>
              </a:gs>
              <a:gs pos="52200">
                <a:schemeClr val="accent1"/>
              </a:gs>
              <a:gs pos="100000">
                <a:schemeClr val="accent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任意多边形: 形状 19">
            <a:extLst>
              <a:ext uri="{FF2B5EF4-FFF2-40B4-BE49-F238E27FC236}">
                <a16:creationId xmlns:a16="http://schemas.microsoft.com/office/drawing/2014/main" id="{17BF7535-8F01-44D8-BF44-00C5CD915389}"/>
              </a:ext>
            </a:extLst>
          </p:cNvPr>
          <p:cNvSpPr/>
          <p:nvPr userDrawn="1"/>
        </p:nvSpPr>
        <p:spPr>
          <a:xfrm flipH="1" flipV="1">
            <a:off x="4442085" y="3759199"/>
            <a:ext cx="3307830" cy="2335892"/>
          </a:xfrm>
          <a:custGeom>
            <a:avLst/>
            <a:gdLst>
              <a:gd name="connsiteX0" fmla="*/ 3162300 w 3162300"/>
              <a:gd name="connsiteY0" fmla="*/ 2147409 h 2147409"/>
              <a:gd name="connsiteX1" fmla="*/ 0 w 3162300"/>
              <a:gd name="connsiteY1" fmla="*/ 2147409 h 2147409"/>
              <a:gd name="connsiteX2" fmla="*/ 0 w 3162300"/>
              <a:gd name="connsiteY2" fmla="*/ 1565265 h 2147409"/>
              <a:gd name="connsiteX3" fmla="*/ 0 w 3162300"/>
              <a:gd name="connsiteY3" fmla="*/ 1544697 h 2147409"/>
              <a:gd name="connsiteX4" fmla="*/ 0 w 3162300"/>
              <a:gd name="connsiteY4" fmla="*/ 0 h 2147409"/>
              <a:gd name="connsiteX5" fmla="*/ 1585774 w 3162300"/>
              <a:gd name="connsiteY5" fmla="*/ 1112898 h 2147409"/>
              <a:gd name="connsiteX6" fmla="*/ 3162300 w 3162300"/>
              <a:gd name="connsiteY6" fmla="*/ 0 h 2147409"/>
              <a:gd name="connsiteX7" fmla="*/ 3162300 w 3162300"/>
              <a:gd name="connsiteY7" fmla="*/ 1544697 h 2147409"/>
              <a:gd name="connsiteX8" fmla="*/ 3162300 w 3162300"/>
              <a:gd name="connsiteY8" fmla="*/ 1565265 h 2147409"/>
              <a:gd name="connsiteX0" fmla="*/ 0 w 3162300"/>
              <a:gd name="connsiteY0" fmla="*/ 2147409 h 2238849"/>
              <a:gd name="connsiteX1" fmla="*/ 0 w 3162300"/>
              <a:gd name="connsiteY1" fmla="*/ 1565265 h 2238849"/>
              <a:gd name="connsiteX2" fmla="*/ 0 w 3162300"/>
              <a:gd name="connsiteY2" fmla="*/ 1544697 h 2238849"/>
              <a:gd name="connsiteX3" fmla="*/ 0 w 3162300"/>
              <a:gd name="connsiteY3" fmla="*/ 0 h 2238849"/>
              <a:gd name="connsiteX4" fmla="*/ 1585774 w 3162300"/>
              <a:gd name="connsiteY4" fmla="*/ 1112898 h 2238849"/>
              <a:gd name="connsiteX5" fmla="*/ 3162300 w 3162300"/>
              <a:gd name="connsiteY5" fmla="*/ 0 h 2238849"/>
              <a:gd name="connsiteX6" fmla="*/ 3162300 w 3162300"/>
              <a:gd name="connsiteY6" fmla="*/ 1544697 h 2238849"/>
              <a:gd name="connsiteX7" fmla="*/ 3162300 w 3162300"/>
              <a:gd name="connsiteY7" fmla="*/ 1565265 h 2238849"/>
              <a:gd name="connsiteX8" fmla="*/ 3162300 w 3162300"/>
              <a:gd name="connsiteY8" fmla="*/ 2147409 h 2238849"/>
              <a:gd name="connsiteX9" fmla="*/ 91440 w 3162300"/>
              <a:gd name="connsiteY9" fmla="*/ 2238849 h 2238849"/>
              <a:gd name="connsiteX0" fmla="*/ 0 w 3162300"/>
              <a:gd name="connsiteY0" fmla="*/ 2147409 h 2147409"/>
              <a:gd name="connsiteX1" fmla="*/ 0 w 3162300"/>
              <a:gd name="connsiteY1" fmla="*/ 1565265 h 2147409"/>
              <a:gd name="connsiteX2" fmla="*/ 0 w 3162300"/>
              <a:gd name="connsiteY2" fmla="*/ 1544697 h 2147409"/>
              <a:gd name="connsiteX3" fmla="*/ 0 w 3162300"/>
              <a:gd name="connsiteY3" fmla="*/ 0 h 2147409"/>
              <a:gd name="connsiteX4" fmla="*/ 1585774 w 3162300"/>
              <a:gd name="connsiteY4" fmla="*/ 1112898 h 2147409"/>
              <a:gd name="connsiteX5" fmla="*/ 3162300 w 3162300"/>
              <a:gd name="connsiteY5" fmla="*/ 0 h 2147409"/>
              <a:gd name="connsiteX6" fmla="*/ 3162300 w 3162300"/>
              <a:gd name="connsiteY6" fmla="*/ 1544697 h 2147409"/>
              <a:gd name="connsiteX7" fmla="*/ 3162300 w 3162300"/>
              <a:gd name="connsiteY7" fmla="*/ 1565265 h 2147409"/>
              <a:gd name="connsiteX8" fmla="*/ 3162300 w 3162300"/>
              <a:gd name="connsiteY8" fmla="*/ 2147409 h 2147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2300" h="2147409">
                <a:moveTo>
                  <a:pt x="0" y="2147409"/>
                </a:moveTo>
                <a:lnTo>
                  <a:pt x="0" y="1565265"/>
                </a:lnTo>
                <a:lnTo>
                  <a:pt x="0" y="1544697"/>
                </a:lnTo>
                <a:lnTo>
                  <a:pt x="0" y="0"/>
                </a:lnTo>
                <a:lnTo>
                  <a:pt x="1585774" y="1112898"/>
                </a:lnTo>
                <a:lnTo>
                  <a:pt x="3162300" y="0"/>
                </a:lnTo>
                <a:lnTo>
                  <a:pt x="3162300" y="1544697"/>
                </a:lnTo>
                <a:lnTo>
                  <a:pt x="3162300" y="1565265"/>
                </a:lnTo>
                <a:lnTo>
                  <a:pt x="3162300" y="2147409"/>
                </a:lnTo>
              </a:path>
            </a:pathLst>
          </a:cu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dirty="0">
              <a:cs typeface="+mn-ea"/>
              <a:sym typeface="+mn-lt"/>
            </a:endParaRPr>
          </a:p>
        </p:txBody>
      </p:sp>
      <p:sp>
        <p:nvSpPr>
          <p:cNvPr id="11" name="矩形 3">
            <a:extLst>
              <a:ext uri="{FF2B5EF4-FFF2-40B4-BE49-F238E27FC236}">
                <a16:creationId xmlns:a16="http://schemas.microsoft.com/office/drawing/2014/main" id="{65B2E1B6-E350-4024-A69C-C064D4BB9540}"/>
              </a:ext>
            </a:extLst>
          </p:cNvPr>
          <p:cNvSpPr/>
          <p:nvPr userDrawn="1"/>
        </p:nvSpPr>
        <p:spPr>
          <a:xfrm>
            <a:off x="4442085" y="1015093"/>
            <a:ext cx="3307830" cy="1428368"/>
          </a:xfrm>
          <a:custGeom>
            <a:avLst/>
            <a:gdLst>
              <a:gd name="connsiteX0" fmla="*/ 0 w 3162300"/>
              <a:gd name="connsiteY0" fmla="*/ 0 h 1871961"/>
              <a:gd name="connsiteX1" fmla="*/ 3162300 w 3162300"/>
              <a:gd name="connsiteY1" fmla="*/ 0 h 1871961"/>
              <a:gd name="connsiteX2" fmla="*/ 3162300 w 3162300"/>
              <a:gd name="connsiteY2" fmla="*/ 1871961 h 1871961"/>
              <a:gd name="connsiteX3" fmla="*/ 0 w 3162300"/>
              <a:gd name="connsiteY3" fmla="*/ 1871961 h 1871961"/>
              <a:gd name="connsiteX4" fmla="*/ 0 w 3162300"/>
              <a:gd name="connsiteY4" fmla="*/ 0 h 1871961"/>
              <a:gd name="connsiteX0" fmla="*/ 0 w 3162300"/>
              <a:gd name="connsiteY0" fmla="*/ 1871961 h 1963401"/>
              <a:gd name="connsiteX1" fmla="*/ 0 w 3162300"/>
              <a:gd name="connsiteY1" fmla="*/ 0 h 1963401"/>
              <a:gd name="connsiteX2" fmla="*/ 3162300 w 3162300"/>
              <a:gd name="connsiteY2" fmla="*/ 0 h 1963401"/>
              <a:gd name="connsiteX3" fmla="*/ 3162300 w 3162300"/>
              <a:gd name="connsiteY3" fmla="*/ 1871961 h 1963401"/>
              <a:gd name="connsiteX4" fmla="*/ 91440 w 3162300"/>
              <a:gd name="connsiteY4" fmla="*/ 1963401 h 1963401"/>
              <a:gd name="connsiteX0" fmla="*/ 0 w 3162300"/>
              <a:gd name="connsiteY0" fmla="*/ 1871961 h 1871961"/>
              <a:gd name="connsiteX1" fmla="*/ 0 w 3162300"/>
              <a:gd name="connsiteY1" fmla="*/ 0 h 1871961"/>
              <a:gd name="connsiteX2" fmla="*/ 3162300 w 3162300"/>
              <a:gd name="connsiteY2" fmla="*/ 0 h 1871961"/>
              <a:gd name="connsiteX3" fmla="*/ 3162300 w 3162300"/>
              <a:gd name="connsiteY3" fmla="*/ 1871961 h 1871961"/>
            </a:gdLst>
            <a:ahLst/>
            <a:cxnLst>
              <a:cxn ang="0">
                <a:pos x="connsiteX0" y="connsiteY0"/>
              </a:cxn>
              <a:cxn ang="0">
                <a:pos x="connsiteX1" y="connsiteY1"/>
              </a:cxn>
              <a:cxn ang="0">
                <a:pos x="connsiteX2" y="connsiteY2"/>
              </a:cxn>
              <a:cxn ang="0">
                <a:pos x="connsiteX3" y="connsiteY3"/>
              </a:cxn>
            </a:cxnLst>
            <a:rect l="l" t="t" r="r" b="b"/>
            <a:pathLst>
              <a:path w="3162300" h="1871961">
                <a:moveTo>
                  <a:pt x="0" y="1871961"/>
                </a:moveTo>
                <a:lnTo>
                  <a:pt x="0" y="0"/>
                </a:lnTo>
                <a:lnTo>
                  <a:pt x="3162300" y="0"/>
                </a:lnTo>
                <a:lnTo>
                  <a:pt x="3162300" y="1871961"/>
                </a:lnTo>
              </a:path>
            </a:pathLst>
          </a:cu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130000"/>
              </a:lnSpc>
            </a:pPr>
            <a:endParaRPr lang="zh-CN" altLang="en-US">
              <a:cs typeface="+mn-ea"/>
              <a:sym typeface="+mn-lt"/>
            </a:endParaRPr>
          </a:p>
        </p:txBody>
      </p:sp>
      <p:sp>
        <p:nvSpPr>
          <p:cNvPr id="12" name="等腰三角形 11">
            <a:extLst>
              <a:ext uri="{FF2B5EF4-FFF2-40B4-BE49-F238E27FC236}">
                <a16:creationId xmlns:a16="http://schemas.microsoft.com/office/drawing/2014/main" id="{F3B0B805-869F-4D89-BEB0-0E0DA525C8EE}"/>
              </a:ext>
            </a:extLst>
          </p:cNvPr>
          <p:cNvSpPr/>
          <p:nvPr userDrawn="1"/>
        </p:nvSpPr>
        <p:spPr>
          <a:xfrm flipV="1">
            <a:off x="6007269" y="3832178"/>
            <a:ext cx="177462" cy="152984"/>
          </a:xfrm>
          <a:prstGeom prst="triangle">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pic>
        <p:nvPicPr>
          <p:cNvPr id="13" name="图片 12"/>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4974749" y="1401223"/>
            <a:ext cx="2256308" cy="631546"/>
          </a:xfrm>
          <a:prstGeom prst="rect">
            <a:avLst/>
          </a:prstGeom>
        </p:spPr>
      </p:pic>
    </p:spTree>
    <p:extLst>
      <p:ext uri="{BB962C8B-B14F-4D97-AF65-F5344CB8AC3E}">
        <p14:creationId xmlns:p14="http://schemas.microsoft.com/office/powerpoint/2010/main" val="282647249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目录样式4">
    <p:spTree>
      <p:nvGrpSpPr>
        <p:cNvPr id="1" name=""/>
        <p:cNvGrpSpPr/>
        <p:nvPr/>
      </p:nvGrpSpPr>
      <p:grpSpPr>
        <a:xfrm>
          <a:off x="0" y="0"/>
          <a:ext cx="0" cy="0"/>
          <a:chOff x="0" y="0"/>
          <a:chExt cx="0" cy="0"/>
        </a:xfrm>
      </p:grpSpPr>
      <p:sp>
        <p:nvSpPr>
          <p:cNvPr id="89" name="椭圆 88">
            <a:extLst>
              <a:ext uri="{FF2B5EF4-FFF2-40B4-BE49-F238E27FC236}">
                <a16:creationId xmlns:a16="http://schemas.microsoft.com/office/drawing/2014/main" id="{D79543FB-05EA-4B9D-8AED-014B16BE890C}"/>
              </a:ext>
            </a:extLst>
          </p:cNvPr>
          <p:cNvSpPr/>
          <p:nvPr userDrawn="1"/>
        </p:nvSpPr>
        <p:spPr>
          <a:xfrm>
            <a:off x="-3816599" y="-1541834"/>
            <a:ext cx="8697505" cy="9941668"/>
          </a:xfrm>
          <a:prstGeom prst="ellipse">
            <a:avLst/>
          </a:prstGeom>
          <a:solidFill>
            <a:schemeClr val="accent4"/>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88" name="椭圆 87">
            <a:extLst>
              <a:ext uri="{FF2B5EF4-FFF2-40B4-BE49-F238E27FC236}">
                <a16:creationId xmlns:a16="http://schemas.microsoft.com/office/drawing/2014/main" id="{D79543FB-05EA-4B9D-8AED-014B16BE890C}"/>
              </a:ext>
            </a:extLst>
          </p:cNvPr>
          <p:cNvSpPr/>
          <p:nvPr userDrawn="1"/>
        </p:nvSpPr>
        <p:spPr>
          <a:xfrm>
            <a:off x="-3999568" y="-1541834"/>
            <a:ext cx="8697505" cy="9941668"/>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pic>
        <p:nvPicPr>
          <p:cNvPr id="87" name="图片 86">
            <a:extLst>
              <a:ext uri="{FF2B5EF4-FFF2-40B4-BE49-F238E27FC236}">
                <a16:creationId xmlns:a16="http://schemas.microsoft.com/office/drawing/2014/main" id="{0AD6C65D-0FE3-4E82-89A8-93A09AFFDCA0}"/>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l="18116" t="7030" r="31559" b="11337"/>
          <a:stretch/>
        </p:blipFill>
        <p:spPr>
          <a:xfrm>
            <a:off x="-1260196" y="1"/>
            <a:ext cx="5919101" cy="6857999"/>
          </a:xfrm>
          <a:custGeom>
            <a:avLst/>
            <a:gdLst>
              <a:gd name="connsiteX0" fmla="*/ 0 w 5919101"/>
              <a:gd name="connsiteY0" fmla="*/ 0 h 6858000"/>
              <a:gd name="connsiteX1" fmla="*/ 4714485 w 5919101"/>
              <a:gd name="connsiteY1" fmla="*/ 0 h 6858000"/>
              <a:gd name="connsiteX2" fmla="*/ 4786974 w 5919101"/>
              <a:gd name="connsiteY2" fmla="*/ 86723 h 6858000"/>
              <a:gd name="connsiteX3" fmla="*/ 5919101 w 5919101"/>
              <a:gd name="connsiteY3" fmla="*/ 3429000 h 6858000"/>
              <a:gd name="connsiteX4" fmla="*/ 4786974 w 5919101"/>
              <a:gd name="connsiteY4" fmla="*/ 6771277 h 6858000"/>
              <a:gd name="connsiteX5" fmla="*/ 4714485 w 5919101"/>
              <a:gd name="connsiteY5" fmla="*/ 6858000 h 6858000"/>
              <a:gd name="connsiteX6" fmla="*/ 0 w 59191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19101" h="6858000">
                <a:moveTo>
                  <a:pt x="0" y="0"/>
                </a:moveTo>
                <a:lnTo>
                  <a:pt x="4714485" y="0"/>
                </a:lnTo>
                <a:lnTo>
                  <a:pt x="4786974" y="86723"/>
                </a:lnTo>
                <a:cubicBezTo>
                  <a:pt x="5490384" y="969480"/>
                  <a:pt x="5919101" y="2142133"/>
                  <a:pt x="5919101" y="3429000"/>
                </a:cubicBezTo>
                <a:cubicBezTo>
                  <a:pt x="5919101" y="4715867"/>
                  <a:pt x="5490384" y="5888521"/>
                  <a:pt x="4786974" y="6771277"/>
                </a:cubicBezTo>
                <a:lnTo>
                  <a:pt x="4714485" y="6858000"/>
                </a:lnTo>
                <a:lnTo>
                  <a:pt x="0" y="6858000"/>
                </a:lnTo>
                <a:close/>
              </a:path>
            </a:pathLst>
          </a:custGeom>
        </p:spPr>
      </p:pic>
      <p:sp>
        <p:nvSpPr>
          <p:cNvPr id="86" name="椭圆 85">
            <a:extLst>
              <a:ext uri="{FF2B5EF4-FFF2-40B4-BE49-F238E27FC236}">
                <a16:creationId xmlns:a16="http://schemas.microsoft.com/office/drawing/2014/main" id="{D79543FB-05EA-4B9D-8AED-014B16BE890C}"/>
              </a:ext>
            </a:extLst>
          </p:cNvPr>
          <p:cNvSpPr/>
          <p:nvPr userDrawn="1"/>
        </p:nvSpPr>
        <p:spPr>
          <a:xfrm>
            <a:off x="-4038600" y="-1541834"/>
            <a:ext cx="8697505" cy="9941668"/>
          </a:xfrm>
          <a:prstGeom prst="ellipse">
            <a:avLst/>
          </a:prstGeom>
          <a:solidFill>
            <a:schemeClr val="accent1">
              <a:alpha val="88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pic>
        <p:nvPicPr>
          <p:cNvPr id="90" name="图片 89"/>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837818" y="252089"/>
            <a:ext cx="1969223" cy="432990"/>
          </a:xfrm>
          <a:prstGeom prst="rect">
            <a:avLst/>
          </a:prstGeom>
        </p:spPr>
      </p:pic>
    </p:spTree>
    <p:extLst>
      <p:ext uri="{BB962C8B-B14F-4D97-AF65-F5344CB8AC3E}">
        <p14:creationId xmlns:p14="http://schemas.microsoft.com/office/powerpoint/2010/main" val="9724505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3CCA3227-057A-4AEF-B9E6-0CC6E03DF78D}" type="datetimeFigureOut">
              <a:rPr lang="zh-CN" altLang="en-US" smtClean="0"/>
              <a:t>2019/11/12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66A0A79-7692-43BF-85AE-FD78C5AE753A}" type="slidenum">
              <a:rPr lang="zh-CN" altLang="en-US" smtClean="0"/>
              <a:t>‹#›</a:t>
            </a:fld>
            <a:endParaRPr lang="zh-CN" altLang="en-US"/>
          </a:p>
        </p:txBody>
      </p:sp>
    </p:spTree>
    <p:extLst>
      <p:ext uri="{BB962C8B-B14F-4D97-AF65-F5344CB8AC3E}">
        <p14:creationId xmlns:p14="http://schemas.microsoft.com/office/powerpoint/2010/main" val="20466232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3CCA3227-057A-4AEF-B9E6-0CC6E03DF78D}" type="datetimeFigureOut">
              <a:rPr lang="zh-CN" altLang="en-US" smtClean="0"/>
              <a:t>2019/11/12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66A0A79-7692-43BF-85AE-FD78C5AE753A}" type="slidenum">
              <a:rPr lang="zh-CN" altLang="en-US" smtClean="0"/>
              <a:t>‹#›</a:t>
            </a:fld>
            <a:endParaRPr lang="zh-CN" altLang="en-US"/>
          </a:p>
        </p:txBody>
      </p:sp>
    </p:spTree>
    <p:extLst>
      <p:ext uri="{BB962C8B-B14F-4D97-AF65-F5344CB8AC3E}">
        <p14:creationId xmlns:p14="http://schemas.microsoft.com/office/powerpoint/2010/main" val="4228132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CCA3227-057A-4AEF-B9E6-0CC6E03DF78D}" type="datetimeFigureOut">
              <a:rPr lang="zh-CN" altLang="en-US" smtClean="0"/>
              <a:t>2019/11/12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66A0A79-7692-43BF-85AE-FD78C5AE753A}" type="slidenum">
              <a:rPr lang="zh-CN" altLang="en-US" smtClean="0"/>
              <a:t>‹#›</a:t>
            </a:fld>
            <a:endParaRPr lang="zh-CN" altLang="en-US"/>
          </a:p>
        </p:txBody>
      </p:sp>
    </p:spTree>
    <p:extLst>
      <p:ext uri="{BB962C8B-B14F-4D97-AF65-F5344CB8AC3E}">
        <p14:creationId xmlns:p14="http://schemas.microsoft.com/office/powerpoint/2010/main" val="19456383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3CCA3227-057A-4AEF-B9E6-0CC6E03DF78D}" type="datetimeFigureOut">
              <a:rPr lang="zh-CN" altLang="en-US" smtClean="0"/>
              <a:t>2019/11/12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66A0A79-7692-43BF-85AE-FD78C5AE753A}" type="slidenum">
              <a:rPr lang="zh-CN" altLang="en-US" smtClean="0"/>
              <a:t>‹#›</a:t>
            </a:fld>
            <a:endParaRPr lang="zh-CN" altLang="en-US"/>
          </a:p>
        </p:txBody>
      </p:sp>
    </p:spTree>
    <p:extLst>
      <p:ext uri="{BB962C8B-B14F-4D97-AF65-F5344CB8AC3E}">
        <p14:creationId xmlns:p14="http://schemas.microsoft.com/office/powerpoint/2010/main" val="2416090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3CCA3227-057A-4AEF-B9E6-0CC6E03DF78D}" type="datetimeFigureOut">
              <a:rPr lang="zh-CN" altLang="en-US" smtClean="0"/>
              <a:t>2019/11/12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66A0A79-7692-43BF-85AE-FD78C5AE753A}" type="slidenum">
              <a:rPr lang="zh-CN" altLang="en-US" smtClean="0"/>
              <a:t>‹#›</a:t>
            </a:fld>
            <a:endParaRPr lang="zh-CN" altLang="en-US"/>
          </a:p>
        </p:txBody>
      </p:sp>
    </p:spTree>
    <p:extLst>
      <p:ext uri="{BB962C8B-B14F-4D97-AF65-F5344CB8AC3E}">
        <p14:creationId xmlns:p14="http://schemas.microsoft.com/office/powerpoint/2010/main" val="35401040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slideLayout" Target="../slideLayouts/slideLayout40.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CA3227-057A-4AEF-B9E6-0CC6E03DF78D}" type="datetimeFigureOut">
              <a:rPr lang="zh-CN" altLang="en-US" smtClean="0"/>
              <a:t>2019/11/12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6A0A79-7692-43BF-85AE-FD78C5AE753A}" type="slidenum">
              <a:rPr lang="zh-CN" altLang="en-US" smtClean="0"/>
              <a:t>‹#›</a:t>
            </a:fld>
            <a:endParaRPr lang="zh-CN" altLang="en-US"/>
          </a:p>
        </p:txBody>
      </p:sp>
    </p:spTree>
    <p:extLst>
      <p:ext uri="{BB962C8B-B14F-4D97-AF65-F5344CB8AC3E}">
        <p14:creationId xmlns:p14="http://schemas.microsoft.com/office/powerpoint/2010/main" val="28840230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a:defRPr/>
            </a:pPr>
            <a:fld id="{307D9317-7C4B-477D-9FCD-CD5482370328}" type="datetimeFigureOut">
              <a:rPr lang="zh-CN" altLang="en-US"/>
              <a:pPr>
                <a:defRPr/>
              </a:pPr>
              <a:t>2019/11/12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a:defRPr/>
            </a:pPr>
            <a:fld id="{EC0B3BC9-7090-482A-AB63-1945A9C9F1E4}" type="slidenum">
              <a:rPr lang="zh-CN" altLang="en-US"/>
              <a:pPr>
                <a:defRPr/>
              </a:pPr>
              <a:t>‹#›</a:t>
            </a:fld>
            <a:endParaRPr lang="zh-CN" altLang="en-US"/>
          </a:p>
        </p:txBody>
      </p:sp>
    </p:spTree>
    <p:extLst>
      <p:ext uri="{BB962C8B-B14F-4D97-AF65-F5344CB8AC3E}">
        <p14:creationId xmlns:p14="http://schemas.microsoft.com/office/powerpoint/2010/main" val="29914753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Lst>
  <p:transition spd="med">
    <p:fad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8.xml"/></Relationships>
</file>

<file path=ppt/slides/_rels/slide1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1.xml"/></Relationships>
</file>

<file path=ppt/slides/_rels/slide2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5113420" y="2558484"/>
            <a:ext cx="6236023" cy="1200329"/>
          </a:xfrm>
        </p:spPr>
        <p:txBody>
          <a:bodyPr/>
          <a:lstStyle/>
          <a:p>
            <a:r>
              <a:rPr lang="zh-CN" altLang="en-US" dirty="0" smtClean="0"/>
              <a:t>基于</a:t>
            </a:r>
            <a:r>
              <a:rPr lang="en-US" altLang="zh-CN" dirty="0" err="1" smtClean="0"/>
              <a:t>SpringCloud+Docker</a:t>
            </a:r>
            <a:r>
              <a:rPr lang="zh-CN" altLang="en-US" dirty="0" smtClean="0"/>
              <a:t>的新闻系统</a:t>
            </a:r>
            <a:endParaRPr lang="zh-CN" altLang="en-US" dirty="0"/>
          </a:p>
        </p:txBody>
      </p:sp>
      <p:sp>
        <p:nvSpPr>
          <p:cNvPr id="7" name="文本占位符 6"/>
          <p:cNvSpPr>
            <a:spLocks noGrp="1"/>
          </p:cNvSpPr>
          <p:nvPr>
            <p:ph type="body" sz="quarter" idx="16"/>
          </p:nvPr>
        </p:nvSpPr>
        <p:spPr>
          <a:xfrm>
            <a:off x="5143364" y="4185029"/>
            <a:ext cx="5598700" cy="372410"/>
          </a:xfrm>
        </p:spPr>
        <p:txBody>
          <a:bodyPr/>
          <a:lstStyle/>
          <a:p>
            <a:r>
              <a:rPr lang="zh-CN" altLang="en-US" dirty="0"/>
              <a:t>演讲人</a:t>
            </a:r>
            <a:r>
              <a:rPr lang="zh-CN" altLang="en-US" dirty="0" smtClean="0"/>
              <a:t>：郁裕磊</a:t>
            </a:r>
            <a:r>
              <a:rPr lang="zh-CN" altLang="en-US" dirty="0"/>
              <a:t>　　　　</a:t>
            </a:r>
            <a:r>
              <a:rPr lang="zh-CN" altLang="en-US" dirty="0" smtClean="0"/>
              <a:t>时间</a:t>
            </a:r>
            <a:r>
              <a:rPr lang="zh-CN" altLang="en-US" dirty="0"/>
              <a:t>：</a:t>
            </a:r>
            <a:r>
              <a:rPr lang="en-US" altLang="zh-CN" dirty="0" smtClean="0"/>
              <a:t>2019/11/12</a:t>
            </a:r>
            <a:endParaRPr lang="en-US" altLang="zh-CN" dirty="0"/>
          </a:p>
        </p:txBody>
      </p:sp>
      <p:sp>
        <p:nvSpPr>
          <p:cNvPr id="3" name="文本占位符 2">
            <a:extLst>
              <a:ext uri="{FF2B5EF4-FFF2-40B4-BE49-F238E27FC236}">
                <a16:creationId xmlns:a16="http://schemas.microsoft.com/office/drawing/2014/main" id="{EB11C4C2-65A3-864D-A21D-93C2FDD1798F}"/>
              </a:ext>
            </a:extLst>
          </p:cNvPr>
          <p:cNvSpPr>
            <a:spLocks noGrp="1"/>
          </p:cNvSpPr>
          <p:nvPr>
            <p:ph type="body" sz="quarter" idx="13"/>
          </p:nvPr>
        </p:nvSpPr>
        <p:spPr>
          <a:xfrm>
            <a:off x="5137014" y="2329801"/>
            <a:ext cx="5154585" cy="258532"/>
          </a:xfrm>
        </p:spPr>
        <p:txBody>
          <a:bodyPr/>
          <a:lstStyle/>
          <a:p>
            <a:r>
              <a:rPr lang="zh-CN" altLang="en-US" b="1" dirty="0" smtClean="0"/>
              <a:t>软件体系结构原理与方法</a:t>
            </a:r>
            <a:endParaRPr lang="zh-CN" altLang="en-US" b="1" dirty="0"/>
          </a:p>
        </p:txBody>
      </p:sp>
    </p:spTree>
    <p:extLst>
      <p:ext uri="{BB962C8B-B14F-4D97-AF65-F5344CB8AC3E}">
        <p14:creationId xmlns:p14="http://schemas.microsoft.com/office/powerpoint/2010/main" val="889419230"/>
      </p:ext>
    </p:extLst>
  </p:cSld>
  <p:clrMapOvr>
    <a:masterClrMapping/>
  </p:clrMapOvr>
  <p:transition spd="med">
    <p:pull/>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79300" y="1436130"/>
            <a:ext cx="10498347" cy="4382738"/>
          </a:xfrm>
          <a:prstGeom prst="rect">
            <a:avLst/>
          </a:prstGeom>
          <a:noFill/>
        </p:spPr>
        <p:txBody>
          <a:bodyPr wrap="square" rtlCol="0">
            <a:spAutoFit/>
          </a:bodyPr>
          <a:lstStyle/>
          <a:p>
            <a:pPr algn="just">
              <a:lnSpc>
                <a:spcPct val="130000"/>
              </a:lnSpc>
              <a:spcBef>
                <a:spcPts val="600"/>
              </a:spcBef>
              <a:spcAft>
                <a:spcPts val="600"/>
              </a:spcAft>
              <a:buClr>
                <a:schemeClr val="tx2"/>
              </a:buClr>
            </a:pPr>
            <a:r>
              <a:rPr lang="zh-CN" altLang="en-US" sz="2200" dirty="0" smtClean="0">
                <a:latin typeface="+mn-ea"/>
                <a:ea typeface="+mn-ea"/>
              </a:rPr>
              <a:t>使用</a:t>
            </a:r>
            <a:r>
              <a:rPr lang="en-US" altLang="zh-CN" sz="2200" dirty="0" smtClean="0">
                <a:latin typeface="+mn-ea"/>
                <a:ea typeface="+mn-ea"/>
              </a:rPr>
              <a:t>Spring Boot</a:t>
            </a:r>
            <a:r>
              <a:rPr lang="zh-CN" altLang="en-US" sz="2200" dirty="0" smtClean="0">
                <a:latin typeface="+mn-ea"/>
                <a:ea typeface="+mn-ea"/>
              </a:rPr>
              <a:t>的原因：</a:t>
            </a:r>
            <a:endParaRPr lang="en-US" altLang="zh-CN" sz="2200" dirty="0" smtClean="0">
              <a:latin typeface="+mn-ea"/>
              <a:ea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ea typeface="+mn-ea"/>
              </a:rPr>
              <a:t>利用</a:t>
            </a:r>
            <a:r>
              <a:rPr lang="en-US" altLang="zh-CN" sz="2200" dirty="0" smtClean="0">
                <a:latin typeface="+mn-ea"/>
                <a:ea typeface="+mn-ea"/>
              </a:rPr>
              <a:t>Spring Boot</a:t>
            </a:r>
            <a:r>
              <a:rPr lang="zh-CN" altLang="en-US" sz="2200" dirty="0" smtClean="0">
                <a:latin typeface="+mn-ea"/>
                <a:ea typeface="+mn-ea"/>
              </a:rPr>
              <a:t>的开发风格做到一键启动和部署，可以快速开发单个微服务。</a:t>
            </a:r>
            <a:endParaRPr lang="en-US" altLang="zh-CN" sz="2200" dirty="0" smtClean="0">
              <a:latin typeface="+mn-ea"/>
              <a:ea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en-US" altLang="zh-CN" sz="2200" dirty="0" smtClean="0">
                <a:latin typeface="+mn-ea"/>
              </a:rPr>
              <a:t>Spring Boot</a:t>
            </a:r>
            <a:r>
              <a:rPr lang="zh-CN" altLang="en-US" sz="2200" dirty="0" smtClean="0">
                <a:latin typeface="+mn-ea"/>
              </a:rPr>
              <a:t>主要是将目前开发比较成熟的服务框架组合起来，通过</a:t>
            </a:r>
            <a:r>
              <a:rPr lang="en-US" altLang="zh-CN" sz="2200" dirty="0" smtClean="0">
                <a:latin typeface="+mn-ea"/>
              </a:rPr>
              <a:t>Spring Boot</a:t>
            </a:r>
            <a:r>
              <a:rPr lang="zh-CN" altLang="en-US" sz="2200" dirty="0" smtClean="0">
                <a:latin typeface="+mn-ea"/>
              </a:rPr>
              <a:t>风格进行再封装，屏蔽掉了</a:t>
            </a:r>
            <a:r>
              <a:rPr lang="zh-CN" altLang="en-US" sz="2200" dirty="0">
                <a:latin typeface="+mn-ea"/>
              </a:rPr>
              <a:t>复杂</a:t>
            </a:r>
            <a:r>
              <a:rPr lang="zh-CN" altLang="en-US" sz="2200" dirty="0" smtClean="0">
                <a:latin typeface="+mn-ea"/>
              </a:rPr>
              <a:t>的配置和实现原理。最终给开发者留出了一套简单易懂、易部署和易维护的分布式系统开发工具包。</a:t>
            </a:r>
            <a:endParaRPr lang="en-US" altLang="zh-CN" sz="2200" dirty="0">
              <a:latin typeface="+mn-ea"/>
            </a:endParaRPr>
          </a:p>
          <a:p>
            <a:pPr algn="just">
              <a:lnSpc>
                <a:spcPct val="130000"/>
              </a:lnSpc>
              <a:spcBef>
                <a:spcPts val="600"/>
              </a:spcBef>
              <a:spcAft>
                <a:spcPts val="600"/>
              </a:spcAft>
              <a:buClr>
                <a:schemeClr val="tx2"/>
              </a:buClr>
            </a:pPr>
            <a:r>
              <a:rPr lang="zh-CN" altLang="en-US" sz="2200" dirty="0" smtClean="0">
                <a:latin typeface="+mn-ea"/>
              </a:rPr>
              <a:t>依赖关系：</a:t>
            </a:r>
            <a:endParaRPr lang="en-US" altLang="zh-CN" sz="2200" dirty="0" smtClean="0">
              <a:latin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en-US" altLang="zh-CN" sz="2200" dirty="0">
                <a:latin typeface="+mn-ea"/>
              </a:rPr>
              <a:t>spring -&gt; spring boot &gt; Spring Cloud</a:t>
            </a:r>
            <a:endParaRPr lang="en-US" altLang="zh-CN" sz="2200" dirty="0" smtClean="0">
              <a:latin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endParaRPr lang="en-US" altLang="zh-CN" sz="2200" dirty="0">
              <a:latin typeface="+mn-ea"/>
            </a:endParaRPr>
          </a:p>
        </p:txBody>
      </p:sp>
      <p:sp>
        <p:nvSpPr>
          <p:cNvPr id="9" name="标题 8"/>
          <p:cNvSpPr>
            <a:spLocks noGrp="1"/>
          </p:cNvSpPr>
          <p:nvPr>
            <p:ph type="title"/>
          </p:nvPr>
        </p:nvSpPr>
        <p:spPr/>
        <p:txBody>
          <a:bodyPr/>
          <a:lstStyle/>
          <a:p>
            <a:r>
              <a:rPr lang="en-US" altLang="zh-CN" dirty="0" err="1" smtClean="0"/>
              <a:t>SpringCloud</a:t>
            </a:r>
            <a:endParaRPr lang="zh-CN" altLang="en-US" dirty="0"/>
          </a:p>
        </p:txBody>
      </p:sp>
      <p:sp>
        <p:nvSpPr>
          <p:cNvPr id="5" name="文本框 4"/>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smtClean="0">
                <a:solidFill>
                  <a:schemeClr val="bg1"/>
                </a:solidFill>
              </a:rPr>
              <a:t>2</a:t>
            </a:r>
            <a:endParaRPr lang="zh-CN" altLang="en-US" sz="3600" b="1" dirty="0" smtClean="0">
              <a:solidFill>
                <a:schemeClr val="bg1"/>
              </a:solidFill>
            </a:endParaRPr>
          </a:p>
        </p:txBody>
      </p:sp>
    </p:spTree>
    <p:extLst>
      <p:ext uri="{BB962C8B-B14F-4D97-AF65-F5344CB8AC3E}">
        <p14:creationId xmlns:p14="http://schemas.microsoft.com/office/powerpoint/2010/main" val="3445295322"/>
      </p:ext>
    </p:extLst>
  </p:cSld>
  <p:clrMapOvr>
    <a:masterClrMapping/>
  </p:clrMapOvr>
  <p:transition spd="med">
    <p:pull/>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79300" y="2545719"/>
            <a:ext cx="10498347" cy="2160591"/>
          </a:xfrm>
          <a:prstGeom prst="rect">
            <a:avLst/>
          </a:prstGeom>
          <a:noFill/>
        </p:spPr>
        <p:txBody>
          <a:bodyPr wrap="square" rtlCol="0">
            <a:spAutoFit/>
          </a:bodyPr>
          <a:lstStyle/>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ea typeface="+mn-ea"/>
              </a:rPr>
              <a:t>基于</a:t>
            </a:r>
            <a:r>
              <a:rPr lang="en-US" altLang="zh-CN" sz="2200" dirty="0" smtClean="0">
                <a:latin typeface="+mn-ea"/>
                <a:ea typeface="+mn-ea"/>
              </a:rPr>
              <a:t>Spring</a:t>
            </a:r>
            <a:r>
              <a:rPr lang="zh-CN" altLang="en-US" sz="2200" dirty="0" smtClean="0">
                <a:latin typeface="+mn-ea"/>
                <a:ea typeface="+mn-ea"/>
              </a:rPr>
              <a:t>大家族来实现，在企业级开发中十分成熟。</a:t>
            </a:r>
            <a:endParaRPr lang="en-US" altLang="zh-CN" sz="2200" dirty="0" smtClean="0">
              <a:latin typeface="+mn-ea"/>
              <a:ea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rPr>
              <a:t>使用</a:t>
            </a:r>
            <a:r>
              <a:rPr lang="en-US" altLang="zh-CN" sz="2200" dirty="0" smtClean="0">
                <a:latin typeface="+mn-ea"/>
              </a:rPr>
              <a:t>Spring Boot</a:t>
            </a:r>
            <a:r>
              <a:rPr lang="zh-CN" altLang="en-US" sz="2200" dirty="0" smtClean="0">
                <a:latin typeface="+mn-ea"/>
              </a:rPr>
              <a:t>这个开发方式可以省去很多事。</a:t>
            </a:r>
            <a:endParaRPr lang="en-US" altLang="zh-CN" sz="2200" dirty="0" smtClean="0">
              <a:latin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rPr>
              <a:t>本身</a:t>
            </a:r>
            <a:r>
              <a:rPr lang="en-US" altLang="zh-CN" sz="2200" dirty="0" smtClean="0">
                <a:latin typeface="+mn-ea"/>
              </a:rPr>
              <a:t>Spring Cloud </a:t>
            </a:r>
            <a:r>
              <a:rPr lang="zh-CN" altLang="en-US" sz="2200" dirty="0" smtClean="0">
                <a:latin typeface="+mn-ea"/>
              </a:rPr>
              <a:t>这个微服务管理工具，考虑的十分全面，几乎服务治理的方方面面都考虑到了。</a:t>
            </a:r>
            <a:endParaRPr lang="en-US" altLang="zh-CN" sz="2200" dirty="0" smtClean="0">
              <a:latin typeface="+mn-ea"/>
            </a:endParaRPr>
          </a:p>
        </p:txBody>
      </p:sp>
      <p:sp>
        <p:nvSpPr>
          <p:cNvPr id="9" name="标题 8"/>
          <p:cNvSpPr>
            <a:spLocks noGrp="1"/>
          </p:cNvSpPr>
          <p:nvPr>
            <p:ph type="title"/>
          </p:nvPr>
        </p:nvSpPr>
        <p:spPr/>
        <p:txBody>
          <a:bodyPr/>
          <a:lstStyle/>
          <a:p>
            <a:r>
              <a:rPr lang="en-US" altLang="zh-CN" dirty="0" err="1" smtClean="0"/>
              <a:t>SpringCloud</a:t>
            </a:r>
            <a:r>
              <a:rPr lang="zh-CN" altLang="en-US" dirty="0" smtClean="0"/>
              <a:t>的优势</a:t>
            </a:r>
            <a:endParaRPr lang="zh-CN" altLang="en-US" dirty="0"/>
          </a:p>
        </p:txBody>
      </p:sp>
      <p:sp>
        <p:nvSpPr>
          <p:cNvPr id="5" name="文本框 4"/>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smtClean="0">
                <a:solidFill>
                  <a:schemeClr val="bg1"/>
                </a:solidFill>
              </a:rPr>
              <a:t>2</a:t>
            </a:r>
            <a:endParaRPr lang="zh-CN" altLang="en-US" sz="3600" b="1" dirty="0" smtClean="0">
              <a:solidFill>
                <a:schemeClr val="bg1"/>
              </a:solidFill>
            </a:endParaRPr>
          </a:p>
        </p:txBody>
      </p:sp>
    </p:spTree>
    <p:extLst>
      <p:ext uri="{BB962C8B-B14F-4D97-AF65-F5344CB8AC3E}">
        <p14:creationId xmlns:p14="http://schemas.microsoft.com/office/powerpoint/2010/main" val="223882493"/>
      </p:ext>
    </p:extLst>
  </p:cSld>
  <p:clrMapOvr>
    <a:masterClrMapping/>
  </p:clrMapOvr>
  <p:transition spd="med">
    <p:pull/>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6547220" y="1286273"/>
            <a:ext cx="4190733" cy="4851002"/>
            <a:chOff x="6547220" y="1286273"/>
            <a:chExt cx="4190733" cy="4851002"/>
          </a:xfrm>
        </p:grpSpPr>
        <p:grpSp>
          <p:nvGrpSpPr>
            <p:cNvPr id="23" name="组合 22">
              <a:extLst>
                <a:ext uri="{FF2B5EF4-FFF2-40B4-BE49-F238E27FC236}">
                  <a16:creationId xmlns:a16="http://schemas.microsoft.com/office/drawing/2014/main" id="{40BD2FF2-AD95-4944-BB7E-831CBF748C84}"/>
                </a:ext>
              </a:extLst>
            </p:cNvPr>
            <p:cNvGrpSpPr/>
            <p:nvPr/>
          </p:nvGrpSpPr>
          <p:grpSpPr>
            <a:xfrm>
              <a:off x="8254405" y="5982373"/>
              <a:ext cx="782996" cy="154902"/>
              <a:chOff x="8286106" y="6063574"/>
              <a:chExt cx="1180111" cy="233464"/>
            </a:xfrm>
          </p:grpSpPr>
          <p:sp>
            <p:nvSpPr>
              <p:cNvPr id="24" name="椭圆 23">
                <a:extLst>
                  <a:ext uri="{FF2B5EF4-FFF2-40B4-BE49-F238E27FC236}">
                    <a16:creationId xmlns:a16="http://schemas.microsoft.com/office/drawing/2014/main" id="{34AD1F0F-5F4B-482F-ABBE-F1E0E620C990}"/>
                  </a:ext>
                </a:extLst>
              </p:cNvPr>
              <p:cNvSpPr/>
              <p:nvPr userDrawn="1"/>
            </p:nvSpPr>
            <p:spPr>
              <a:xfrm>
                <a:off x="8286106" y="6063574"/>
                <a:ext cx="233464" cy="233464"/>
              </a:xfrm>
              <a:prstGeom prst="ellipse">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6" name="椭圆 25">
                <a:extLst>
                  <a:ext uri="{FF2B5EF4-FFF2-40B4-BE49-F238E27FC236}">
                    <a16:creationId xmlns:a16="http://schemas.microsoft.com/office/drawing/2014/main" id="{D2343562-AB72-47B2-8273-F6D7E31B10B1}"/>
                  </a:ext>
                </a:extLst>
              </p:cNvPr>
              <p:cNvSpPr/>
              <p:nvPr userDrawn="1"/>
            </p:nvSpPr>
            <p:spPr>
              <a:xfrm>
                <a:off x="8594989" y="6063574"/>
                <a:ext cx="233464" cy="233464"/>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7" name="椭圆 26">
                <a:extLst>
                  <a:ext uri="{FF2B5EF4-FFF2-40B4-BE49-F238E27FC236}">
                    <a16:creationId xmlns:a16="http://schemas.microsoft.com/office/drawing/2014/main" id="{1E09256E-5322-4AC7-8160-8A97E41C21FC}"/>
                  </a:ext>
                </a:extLst>
              </p:cNvPr>
              <p:cNvSpPr/>
              <p:nvPr userDrawn="1"/>
            </p:nvSpPr>
            <p:spPr>
              <a:xfrm>
                <a:off x="8913871" y="6063574"/>
                <a:ext cx="233464" cy="233464"/>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8" name="椭圆 27">
                <a:extLst>
                  <a:ext uri="{FF2B5EF4-FFF2-40B4-BE49-F238E27FC236}">
                    <a16:creationId xmlns:a16="http://schemas.microsoft.com/office/drawing/2014/main" id="{74AF2E7E-F9C4-446D-A456-C844D18DD7D5}"/>
                  </a:ext>
                </a:extLst>
              </p:cNvPr>
              <p:cNvSpPr/>
              <p:nvPr userDrawn="1"/>
            </p:nvSpPr>
            <p:spPr>
              <a:xfrm>
                <a:off x="9232753" y="6063574"/>
                <a:ext cx="233464" cy="233464"/>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sp>
          <p:nvSpPr>
            <p:cNvPr id="29" name="books-group_25777">
              <a:extLst>
                <a:ext uri="{FF2B5EF4-FFF2-40B4-BE49-F238E27FC236}">
                  <a16:creationId xmlns:a16="http://schemas.microsoft.com/office/drawing/2014/main" id="{E3E821FB-CDBB-47BD-BAF7-07298D0363B3}"/>
                </a:ext>
              </a:extLst>
            </p:cNvPr>
            <p:cNvSpPr>
              <a:spLocks noChangeAspect="1"/>
            </p:cNvSpPr>
            <p:nvPr/>
          </p:nvSpPr>
          <p:spPr bwMode="auto">
            <a:xfrm>
              <a:off x="7932955" y="1286273"/>
              <a:ext cx="1419262" cy="1209980"/>
            </a:xfrm>
            <a:custGeom>
              <a:avLst/>
              <a:gdLst>
                <a:gd name="connsiteX0" fmla="*/ 450223 w 602653"/>
                <a:gd name="connsiteY0" fmla="*/ 470824 h 513787"/>
                <a:gd name="connsiteX1" fmla="*/ 450223 w 602653"/>
                <a:gd name="connsiteY1" fmla="*/ 484218 h 513787"/>
                <a:gd name="connsiteX2" fmla="*/ 491727 w 602653"/>
                <a:gd name="connsiteY2" fmla="*/ 484218 h 513787"/>
                <a:gd name="connsiteX3" fmla="*/ 491727 w 602653"/>
                <a:gd name="connsiteY3" fmla="*/ 470824 h 513787"/>
                <a:gd name="connsiteX4" fmla="*/ 145266 w 602653"/>
                <a:gd name="connsiteY4" fmla="*/ 444288 h 513787"/>
                <a:gd name="connsiteX5" fmla="*/ 140964 w 602653"/>
                <a:gd name="connsiteY5" fmla="*/ 480175 h 513787"/>
                <a:gd name="connsiteX6" fmla="*/ 162475 w 602653"/>
                <a:gd name="connsiteY6" fmla="*/ 482702 h 513787"/>
                <a:gd name="connsiteX7" fmla="*/ 166777 w 602653"/>
                <a:gd name="connsiteY7" fmla="*/ 446815 h 513787"/>
                <a:gd name="connsiteX8" fmla="*/ 450223 w 602653"/>
                <a:gd name="connsiteY8" fmla="*/ 422807 h 513787"/>
                <a:gd name="connsiteX9" fmla="*/ 450223 w 602653"/>
                <a:gd name="connsiteY9" fmla="*/ 447321 h 513787"/>
                <a:gd name="connsiteX10" fmla="*/ 491727 w 602653"/>
                <a:gd name="connsiteY10" fmla="*/ 447321 h 513787"/>
                <a:gd name="connsiteX11" fmla="*/ 491727 w 602653"/>
                <a:gd name="connsiteY11" fmla="*/ 422807 h 513787"/>
                <a:gd name="connsiteX12" fmla="*/ 23536 w 602653"/>
                <a:gd name="connsiteY12" fmla="*/ 422807 h 513787"/>
                <a:gd name="connsiteX13" fmla="*/ 23536 w 602653"/>
                <a:gd name="connsiteY13" fmla="*/ 484218 h 513787"/>
                <a:gd name="connsiteX14" fmla="*/ 110341 w 602653"/>
                <a:gd name="connsiteY14" fmla="*/ 484218 h 513787"/>
                <a:gd name="connsiteX15" fmla="*/ 110341 w 602653"/>
                <a:gd name="connsiteY15" fmla="*/ 422807 h 513787"/>
                <a:gd name="connsiteX16" fmla="*/ 150327 w 602653"/>
                <a:gd name="connsiteY16" fmla="*/ 403852 h 513787"/>
                <a:gd name="connsiteX17" fmla="*/ 148809 w 602653"/>
                <a:gd name="connsiteY17" fmla="*/ 415478 h 513787"/>
                <a:gd name="connsiteX18" fmla="*/ 148303 w 602653"/>
                <a:gd name="connsiteY18" fmla="*/ 420785 h 513787"/>
                <a:gd name="connsiteX19" fmla="*/ 169814 w 602653"/>
                <a:gd name="connsiteY19" fmla="*/ 423312 h 513787"/>
                <a:gd name="connsiteX20" fmla="*/ 170320 w 602653"/>
                <a:gd name="connsiteY20" fmla="*/ 418005 h 513787"/>
                <a:gd name="connsiteX21" fmla="*/ 171839 w 602653"/>
                <a:gd name="connsiteY21" fmla="*/ 406380 h 513787"/>
                <a:gd name="connsiteX22" fmla="*/ 450223 w 602653"/>
                <a:gd name="connsiteY22" fmla="*/ 377822 h 513787"/>
                <a:gd name="connsiteX23" fmla="*/ 450223 w 602653"/>
                <a:gd name="connsiteY23" fmla="*/ 399303 h 513787"/>
                <a:gd name="connsiteX24" fmla="*/ 491727 w 602653"/>
                <a:gd name="connsiteY24" fmla="*/ 399303 h 513787"/>
                <a:gd name="connsiteX25" fmla="*/ 491727 w 602653"/>
                <a:gd name="connsiteY25" fmla="*/ 377822 h 513787"/>
                <a:gd name="connsiteX26" fmla="*/ 23536 w 602653"/>
                <a:gd name="connsiteY26" fmla="*/ 365438 h 513787"/>
                <a:gd name="connsiteX27" fmla="*/ 23536 w 602653"/>
                <a:gd name="connsiteY27" fmla="*/ 399303 h 513787"/>
                <a:gd name="connsiteX28" fmla="*/ 110341 w 602653"/>
                <a:gd name="connsiteY28" fmla="*/ 399303 h 513787"/>
                <a:gd name="connsiteX29" fmla="*/ 110341 w 602653"/>
                <a:gd name="connsiteY29" fmla="*/ 365438 h 513787"/>
                <a:gd name="connsiteX30" fmla="*/ 156401 w 602653"/>
                <a:gd name="connsiteY30" fmla="*/ 354319 h 513787"/>
                <a:gd name="connsiteX31" fmla="*/ 153111 w 602653"/>
                <a:gd name="connsiteY31" fmla="*/ 380349 h 513787"/>
                <a:gd name="connsiteX32" fmla="*/ 174623 w 602653"/>
                <a:gd name="connsiteY32" fmla="*/ 383129 h 513787"/>
                <a:gd name="connsiteX33" fmla="*/ 177913 w 602653"/>
                <a:gd name="connsiteY33" fmla="*/ 356846 h 513787"/>
                <a:gd name="connsiteX34" fmla="*/ 161210 w 602653"/>
                <a:gd name="connsiteY34" fmla="*/ 313883 h 513787"/>
                <a:gd name="connsiteX35" fmla="*/ 159185 w 602653"/>
                <a:gd name="connsiteY35" fmla="*/ 330815 h 513787"/>
                <a:gd name="connsiteX36" fmla="*/ 180697 w 602653"/>
                <a:gd name="connsiteY36" fmla="*/ 333343 h 513787"/>
                <a:gd name="connsiteX37" fmla="*/ 182721 w 602653"/>
                <a:gd name="connsiteY37" fmla="*/ 316410 h 513787"/>
                <a:gd name="connsiteX38" fmla="*/ 545893 w 602653"/>
                <a:gd name="connsiteY38" fmla="*/ 311881 h 513787"/>
                <a:gd name="connsiteX39" fmla="*/ 559070 w 602653"/>
                <a:gd name="connsiteY39" fmla="*/ 322239 h 513787"/>
                <a:gd name="connsiteX40" fmla="*/ 573007 w 602653"/>
                <a:gd name="connsiteY40" fmla="*/ 442998 h 513787"/>
                <a:gd name="connsiteX41" fmla="*/ 562618 w 602653"/>
                <a:gd name="connsiteY41" fmla="*/ 455882 h 513787"/>
                <a:gd name="connsiteX42" fmla="*/ 561097 w 602653"/>
                <a:gd name="connsiteY42" fmla="*/ 456135 h 513787"/>
                <a:gd name="connsiteX43" fmla="*/ 549441 w 602653"/>
                <a:gd name="connsiteY43" fmla="*/ 445524 h 513787"/>
                <a:gd name="connsiteX44" fmla="*/ 535504 w 602653"/>
                <a:gd name="connsiteY44" fmla="*/ 325018 h 513787"/>
                <a:gd name="connsiteX45" fmla="*/ 545893 w 602653"/>
                <a:gd name="connsiteY45" fmla="*/ 311881 h 513787"/>
                <a:gd name="connsiteX46" fmla="*/ 23536 w 602653"/>
                <a:gd name="connsiteY46" fmla="*/ 294423 h 513787"/>
                <a:gd name="connsiteX47" fmla="*/ 23536 w 602653"/>
                <a:gd name="connsiteY47" fmla="*/ 341682 h 513787"/>
                <a:gd name="connsiteX48" fmla="*/ 110341 w 602653"/>
                <a:gd name="connsiteY48" fmla="*/ 341682 h 513787"/>
                <a:gd name="connsiteX49" fmla="*/ 110341 w 602653"/>
                <a:gd name="connsiteY49" fmla="*/ 294423 h 513787"/>
                <a:gd name="connsiteX50" fmla="*/ 407453 w 602653"/>
                <a:gd name="connsiteY50" fmla="*/ 265107 h 513787"/>
                <a:gd name="connsiteX51" fmla="*/ 404416 w 602653"/>
                <a:gd name="connsiteY51" fmla="*/ 265612 h 513787"/>
                <a:gd name="connsiteX52" fmla="*/ 342412 w 602653"/>
                <a:gd name="connsiteY52" fmla="*/ 265612 h 513787"/>
                <a:gd name="connsiteX53" fmla="*/ 340894 w 602653"/>
                <a:gd name="connsiteY53" fmla="*/ 265360 h 513787"/>
                <a:gd name="connsiteX54" fmla="*/ 340894 w 602653"/>
                <a:gd name="connsiteY54" fmla="*/ 484218 h 513787"/>
                <a:gd name="connsiteX55" fmla="*/ 407453 w 602653"/>
                <a:gd name="connsiteY55" fmla="*/ 484218 h 513787"/>
                <a:gd name="connsiteX56" fmla="*/ 167283 w 602653"/>
                <a:gd name="connsiteY56" fmla="*/ 264349 h 513787"/>
                <a:gd name="connsiteX57" fmla="*/ 163993 w 602653"/>
                <a:gd name="connsiteY57" fmla="*/ 290379 h 513787"/>
                <a:gd name="connsiteX58" fmla="*/ 185505 w 602653"/>
                <a:gd name="connsiteY58" fmla="*/ 293159 h 513787"/>
                <a:gd name="connsiteX59" fmla="*/ 188795 w 602653"/>
                <a:gd name="connsiteY59" fmla="*/ 266876 h 513787"/>
                <a:gd name="connsiteX60" fmla="*/ 23536 w 602653"/>
                <a:gd name="connsiteY60" fmla="*/ 236802 h 513787"/>
                <a:gd name="connsiteX61" fmla="*/ 23536 w 602653"/>
                <a:gd name="connsiteY61" fmla="*/ 270920 h 513787"/>
                <a:gd name="connsiteX62" fmla="*/ 110341 w 602653"/>
                <a:gd name="connsiteY62" fmla="*/ 270920 h 513787"/>
                <a:gd name="connsiteX63" fmla="*/ 110341 w 602653"/>
                <a:gd name="connsiteY63" fmla="*/ 236802 h 513787"/>
                <a:gd name="connsiteX64" fmla="*/ 172092 w 602653"/>
                <a:gd name="connsiteY64" fmla="*/ 223913 h 513787"/>
                <a:gd name="connsiteX65" fmla="*/ 171586 w 602653"/>
                <a:gd name="connsiteY65" fmla="*/ 229220 h 513787"/>
                <a:gd name="connsiteX66" fmla="*/ 170067 w 602653"/>
                <a:gd name="connsiteY66" fmla="*/ 240845 h 513787"/>
                <a:gd name="connsiteX67" fmla="*/ 191579 w 602653"/>
                <a:gd name="connsiteY67" fmla="*/ 243373 h 513787"/>
                <a:gd name="connsiteX68" fmla="*/ 193097 w 602653"/>
                <a:gd name="connsiteY68" fmla="*/ 231747 h 513787"/>
                <a:gd name="connsiteX69" fmla="*/ 193603 w 602653"/>
                <a:gd name="connsiteY69" fmla="*/ 226440 h 513787"/>
                <a:gd name="connsiteX70" fmla="*/ 354307 w 602653"/>
                <a:gd name="connsiteY70" fmla="*/ 222649 h 513787"/>
                <a:gd name="connsiteX71" fmla="*/ 354307 w 602653"/>
                <a:gd name="connsiteY71" fmla="*/ 242109 h 513787"/>
                <a:gd name="connsiteX72" fmla="*/ 392774 w 602653"/>
                <a:gd name="connsiteY72" fmla="*/ 242109 h 513787"/>
                <a:gd name="connsiteX73" fmla="*/ 392774 w 602653"/>
                <a:gd name="connsiteY73" fmla="*/ 222649 h 513787"/>
                <a:gd name="connsiteX74" fmla="*/ 547404 w 602653"/>
                <a:gd name="connsiteY74" fmla="*/ 203948 h 513787"/>
                <a:gd name="connsiteX75" fmla="*/ 516529 w 602653"/>
                <a:gd name="connsiteY75" fmla="*/ 207233 h 513787"/>
                <a:gd name="connsiteX76" fmla="*/ 546898 w 602653"/>
                <a:gd name="connsiteY76" fmla="*/ 489020 h 513787"/>
                <a:gd name="connsiteX77" fmla="*/ 577773 w 602653"/>
                <a:gd name="connsiteY77" fmla="*/ 485735 h 513787"/>
                <a:gd name="connsiteX78" fmla="*/ 340894 w 602653"/>
                <a:gd name="connsiteY78" fmla="*/ 182972 h 513787"/>
                <a:gd name="connsiteX79" fmla="*/ 340894 w 602653"/>
                <a:gd name="connsiteY79" fmla="*/ 199146 h 513787"/>
                <a:gd name="connsiteX80" fmla="*/ 342412 w 602653"/>
                <a:gd name="connsiteY80" fmla="*/ 198893 h 513787"/>
                <a:gd name="connsiteX81" fmla="*/ 404416 w 602653"/>
                <a:gd name="connsiteY81" fmla="*/ 198893 h 513787"/>
                <a:gd name="connsiteX82" fmla="*/ 407453 w 602653"/>
                <a:gd name="connsiteY82" fmla="*/ 199651 h 513787"/>
                <a:gd name="connsiteX83" fmla="*/ 407453 w 602653"/>
                <a:gd name="connsiteY83" fmla="*/ 182972 h 513787"/>
                <a:gd name="connsiteX84" fmla="*/ 23536 w 602653"/>
                <a:gd name="connsiteY84" fmla="*/ 166039 h 513787"/>
                <a:gd name="connsiteX85" fmla="*/ 23536 w 602653"/>
                <a:gd name="connsiteY85" fmla="*/ 213299 h 513787"/>
                <a:gd name="connsiteX86" fmla="*/ 110341 w 602653"/>
                <a:gd name="connsiteY86" fmla="*/ 213299 h 513787"/>
                <a:gd name="connsiteX87" fmla="*/ 110341 w 602653"/>
                <a:gd name="connsiteY87" fmla="*/ 166039 h 513787"/>
                <a:gd name="connsiteX88" fmla="*/ 179431 w 602653"/>
                <a:gd name="connsiteY88" fmla="*/ 164523 h 513787"/>
                <a:gd name="connsiteX89" fmla="*/ 174876 w 602653"/>
                <a:gd name="connsiteY89" fmla="*/ 200410 h 513787"/>
                <a:gd name="connsiteX90" fmla="*/ 196387 w 602653"/>
                <a:gd name="connsiteY90" fmla="*/ 202937 h 513787"/>
                <a:gd name="connsiteX91" fmla="*/ 200943 w 602653"/>
                <a:gd name="connsiteY91" fmla="*/ 167050 h 513787"/>
                <a:gd name="connsiteX92" fmla="*/ 450223 w 602653"/>
                <a:gd name="connsiteY92" fmla="*/ 108418 h 513787"/>
                <a:gd name="connsiteX93" fmla="*/ 450223 w 602653"/>
                <a:gd name="connsiteY93" fmla="*/ 354319 h 513787"/>
                <a:gd name="connsiteX94" fmla="*/ 491727 w 602653"/>
                <a:gd name="connsiteY94" fmla="*/ 354319 h 513787"/>
                <a:gd name="connsiteX95" fmla="*/ 491727 w 602653"/>
                <a:gd name="connsiteY95" fmla="*/ 108418 h 513787"/>
                <a:gd name="connsiteX96" fmla="*/ 23536 w 602653"/>
                <a:gd name="connsiteY96" fmla="*/ 108418 h 513787"/>
                <a:gd name="connsiteX97" fmla="*/ 23536 w 602653"/>
                <a:gd name="connsiteY97" fmla="*/ 142536 h 513787"/>
                <a:gd name="connsiteX98" fmla="*/ 110341 w 602653"/>
                <a:gd name="connsiteY98" fmla="*/ 142536 h 513787"/>
                <a:gd name="connsiteX99" fmla="*/ 110341 w 602653"/>
                <a:gd name="connsiteY99" fmla="*/ 108418 h 513787"/>
                <a:gd name="connsiteX100" fmla="*/ 225744 w 602653"/>
                <a:gd name="connsiteY100" fmla="*/ 73795 h 513787"/>
                <a:gd name="connsiteX101" fmla="*/ 225744 w 602653"/>
                <a:gd name="connsiteY101" fmla="*/ 484218 h 513787"/>
                <a:gd name="connsiteX102" fmla="*/ 317358 w 602653"/>
                <a:gd name="connsiteY102" fmla="*/ 484218 h 513787"/>
                <a:gd name="connsiteX103" fmla="*/ 317358 w 602653"/>
                <a:gd name="connsiteY103" fmla="*/ 171346 h 513787"/>
                <a:gd name="connsiteX104" fmla="*/ 317358 w 602653"/>
                <a:gd name="connsiteY104" fmla="*/ 73795 h 513787"/>
                <a:gd name="connsiteX105" fmla="*/ 23536 w 602653"/>
                <a:gd name="connsiteY105" fmla="*/ 23503 h 513787"/>
                <a:gd name="connsiteX106" fmla="*/ 23536 w 602653"/>
                <a:gd name="connsiteY106" fmla="*/ 84915 h 513787"/>
                <a:gd name="connsiteX107" fmla="*/ 110341 w 602653"/>
                <a:gd name="connsiteY107" fmla="*/ 84915 h 513787"/>
                <a:gd name="connsiteX108" fmla="*/ 110341 w 602653"/>
                <a:gd name="connsiteY108" fmla="*/ 23503 h 513787"/>
                <a:gd name="connsiteX109" fmla="*/ 11895 w 602653"/>
                <a:gd name="connsiteY109" fmla="*/ 0 h 513787"/>
                <a:gd name="connsiteX110" fmla="*/ 122236 w 602653"/>
                <a:gd name="connsiteY110" fmla="*/ 0 h 513787"/>
                <a:gd name="connsiteX111" fmla="*/ 134130 w 602653"/>
                <a:gd name="connsiteY111" fmla="*/ 11878 h 513787"/>
                <a:gd name="connsiteX112" fmla="*/ 134130 w 602653"/>
                <a:gd name="connsiteY112" fmla="*/ 96793 h 513787"/>
                <a:gd name="connsiteX113" fmla="*/ 134130 w 602653"/>
                <a:gd name="connsiteY113" fmla="*/ 154161 h 513787"/>
                <a:gd name="connsiteX114" fmla="*/ 134130 w 602653"/>
                <a:gd name="connsiteY114" fmla="*/ 225177 h 513787"/>
                <a:gd name="connsiteX115" fmla="*/ 134130 w 602653"/>
                <a:gd name="connsiteY115" fmla="*/ 282798 h 513787"/>
                <a:gd name="connsiteX116" fmla="*/ 134130 w 602653"/>
                <a:gd name="connsiteY116" fmla="*/ 339661 h 513787"/>
                <a:gd name="connsiteX117" fmla="*/ 139192 w 602653"/>
                <a:gd name="connsiteY117" fmla="*/ 299225 h 513787"/>
                <a:gd name="connsiteX118" fmla="*/ 148809 w 602653"/>
                <a:gd name="connsiteY118" fmla="*/ 219617 h 513787"/>
                <a:gd name="connsiteX119" fmla="*/ 150074 w 602653"/>
                <a:gd name="connsiteY119" fmla="*/ 209255 h 513787"/>
                <a:gd name="connsiteX120" fmla="*/ 157413 w 602653"/>
                <a:gd name="connsiteY120" fmla="*/ 149865 h 513787"/>
                <a:gd name="connsiteX121" fmla="*/ 161716 w 602653"/>
                <a:gd name="connsiteY121" fmla="*/ 142031 h 513787"/>
                <a:gd name="connsiteX122" fmla="*/ 170573 w 602653"/>
                <a:gd name="connsiteY122" fmla="*/ 139503 h 513787"/>
                <a:gd name="connsiteX123" fmla="*/ 202208 w 602653"/>
                <a:gd name="connsiteY123" fmla="*/ 143547 h 513787"/>
                <a:gd name="connsiteX124" fmla="*/ 202208 w 602653"/>
                <a:gd name="connsiteY124" fmla="*/ 61917 h 513787"/>
                <a:gd name="connsiteX125" fmla="*/ 214103 w 602653"/>
                <a:gd name="connsiteY125" fmla="*/ 50292 h 513787"/>
                <a:gd name="connsiteX126" fmla="*/ 328999 w 602653"/>
                <a:gd name="connsiteY126" fmla="*/ 50292 h 513787"/>
                <a:gd name="connsiteX127" fmla="*/ 340894 w 602653"/>
                <a:gd name="connsiteY127" fmla="*/ 61917 h 513787"/>
                <a:gd name="connsiteX128" fmla="*/ 340894 w 602653"/>
                <a:gd name="connsiteY128" fmla="*/ 159468 h 513787"/>
                <a:gd name="connsiteX129" fmla="*/ 419348 w 602653"/>
                <a:gd name="connsiteY129" fmla="*/ 159468 h 513787"/>
                <a:gd name="connsiteX130" fmla="*/ 426687 w 602653"/>
                <a:gd name="connsiteY130" fmla="*/ 162248 h 513787"/>
                <a:gd name="connsiteX131" fmla="*/ 426687 w 602653"/>
                <a:gd name="connsiteY131" fmla="*/ 96793 h 513787"/>
                <a:gd name="connsiteX132" fmla="*/ 438581 w 602653"/>
                <a:gd name="connsiteY132" fmla="*/ 84915 h 513787"/>
                <a:gd name="connsiteX133" fmla="*/ 503622 w 602653"/>
                <a:gd name="connsiteY133" fmla="*/ 84915 h 513787"/>
                <a:gd name="connsiteX134" fmla="*/ 515263 w 602653"/>
                <a:gd name="connsiteY134" fmla="*/ 96793 h 513787"/>
                <a:gd name="connsiteX135" fmla="*/ 515263 w 602653"/>
                <a:gd name="connsiteY135" fmla="*/ 183730 h 513787"/>
                <a:gd name="connsiteX136" fmla="*/ 556515 w 602653"/>
                <a:gd name="connsiteY136" fmla="*/ 179181 h 513787"/>
                <a:gd name="connsiteX137" fmla="*/ 569675 w 602653"/>
                <a:gd name="connsiteY137" fmla="*/ 189795 h 513787"/>
                <a:gd name="connsiteX138" fmla="*/ 602575 w 602653"/>
                <a:gd name="connsiteY138" fmla="*/ 494833 h 513787"/>
                <a:gd name="connsiteX139" fmla="*/ 592199 w 602653"/>
                <a:gd name="connsiteY139" fmla="*/ 507974 h 513787"/>
                <a:gd name="connsiteX140" fmla="*/ 537787 w 602653"/>
                <a:gd name="connsiteY140" fmla="*/ 513787 h 513787"/>
                <a:gd name="connsiteX141" fmla="*/ 536522 w 602653"/>
                <a:gd name="connsiteY141" fmla="*/ 513787 h 513787"/>
                <a:gd name="connsiteX142" fmla="*/ 524880 w 602653"/>
                <a:gd name="connsiteY142" fmla="*/ 503425 h 513787"/>
                <a:gd name="connsiteX143" fmla="*/ 515263 w 602653"/>
                <a:gd name="connsiteY143" fmla="*/ 416236 h 513787"/>
                <a:gd name="connsiteX144" fmla="*/ 515263 w 602653"/>
                <a:gd name="connsiteY144" fmla="*/ 495844 h 513787"/>
                <a:gd name="connsiteX145" fmla="*/ 503622 w 602653"/>
                <a:gd name="connsiteY145" fmla="*/ 507722 h 513787"/>
                <a:gd name="connsiteX146" fmla="*/ 438581 w 602653"/>
                <a:gd name="connsiteY146" fmla="*/ 507722 h 513787"/>
                <a:gd name="connsiteX147" fmla="*/ 428964 w 602653"/>
                <a:gd name="connsiteY147" fmla="*/ 502415 h 513787"/>
                <a:gd name="connsiteX148" fmla="*/ 419348 w 602653"/>
                <a:gd name="connsiteY148" fmla="*/ 507722 h 513787"/>
                <a:gd name="connsiteX149" fmla="*/ 328999 w 602653"/>
                <a:gd name="connsiteY149" fmla="*/ 507722 h 513787"/>
                <a:gd name="connsiteX150" fmla="*/ 214103 w 602653"/>
                <a:gd name="connsiteY150" fmla="*/ 507722 h 513787"/>
                <a:gd name="connsiteX151" fmla="*/ 202208 w 602653"/>
                <a:gd name="connsiteY151" fmla="*/ 495844 h 513787"/>
                <a:gd name="connsiteX152" fmla="*/ 202208 w 602653"/>
                <a:gd name="connsiteY152" fmla="*/ 352044 h 513787"/>
                <a:gd name="connsiteX153" fmla="*/ 193097 w 602653"/>
                <a:gd name="connsiteY153" fmla="*/ 427608 h 513787"/>
                <a:gd name="connsiteX154" fmla="*/ 191832 w 602653"/>
                <a:gd name="connsiteY154" fmla="*/ 437970 h 513787"/>
                <a:gd name="connsiteX155" fmla="*/ 184493 w 602653"/>
                <a:gd name="connsiteY155" fmla="*/ 497360 h 513787"/>
                <a:gd name="connsiteX156" fmla="*/ 180190 w 602653"/>
                <a:gd name="connsiteY156" fmla="*/ 505195 h 513787"/>
                <a:gd name="connsiteX157" fmla="*/ 172851 w 602653"/>
                <a:gd name="connsiteY157" fmla="*/ 507722 h 513787"/>
                <a:gd name="connsiteX158" fmla="*/ 171333 w 602653"/>
                <a:gd name="connsiteY158" fmla="*/ 507722 h 513787"/>
                <a:gd name="connsiteX159" fmla="*/ 131600 w 602653"/>
                <a:gd name="connsiteY159" fmla="*/ 502920 h 513787"/>
                <a:gd name="connsiteX160" fmla="*/ 122236 w 602653"/>
                <a:gd name="connsiteY160" fmla="*/ 507722 h 513787"/>
                <a:gd name="connsiteX161" fmla="*/ 11895 w 602653"/>
                <a:gd name="connsiteY161" fmla="*/ 507722 h 513787"/>
                <a:gd name="connsiteX162" fmla="*/ 0 w 602653"/>
                <a:gd name="connsiteY162" fmla="*/ 496096 h 513787"/>
                <a:gd name="connsiteX163" fmla="*/ 0 w 602653"/>
                <a:gd name="connsiteY163" fmla="*/ 411181 h 513787"/>
                <a:gd name="connsiteX164" fmla="*/ 0 w 602653"/>
                <a:gd name="connsiteY164" fmla="*/ 353560 h 513787"/>
                <a:gd name="connsiteX165" fmla="*/ 0 w 602653"/>
                <a:gd name="connsiteY165" fmla="*/ 282798 h 513787"/>
                <a:gd name="connsiteX166" fmla="*/ 0 w 602653"/>
                <a:gd name="connsiteY166" fmla="*/ 225177 h 513787"/>
                <a:gd name="connsiteX167" fmla="*/ 0 w 602653"/>
                <a:gd name="connsiteY167" fmla="*/ 154161 h 513787"/>
                <a:gd name="connsiteX168" fmla="*/ 0 w 602653"/>
                <a:gd name="connsiteY168" fmla="*/ 96793 h 513787"/>
                <a:gd name="connsiteX169" fmla="*/ 0 w 602653"/>
                <a:gd name="connsiteY169" fmla="*/ 11878 h 513787"/>
                <a:gd name="connsiteX170" fmla="*/ 11895 w 602653"/>
                <a:gd name="connsiteY170" fmla="*/ 0 h 513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Lst>
              <a:rect l="l" t="t" r="r" b="b"/>
              <a:pathLst>
                <a:path w="602653" h="513787">
                  <a:moveTo>
                    <a:pt x="450223" y="470824"/>
                  </a:moveTo>
                  <a:lnTo>
                    <a:pt x="450223" y="484218"/>
                  </a:lnTo>
                  <a:lnTo>
                    <a:pt x="491727" y="484218"/>
                  </a:lnTo>
                  <a:lnTo>
                    <a:pt x="491727" y="470824"/>
                  </a:lnTo>
                  <a:close/>
                  <a:moveTo>
                    <a:pt x="145266" y="444288"/>
                  </a:moveTo>
                  <a:lnTo>
                    <a:pt x="140964" y="480175"/>
                  </a:lnTo>
                  <a:lnTo>
                    <a:pt x="162475" y="482702"/>
                  </a:lnTo>
                  <a:lnTo>
                    <a:pt x="166777" y="446815"/>
                  </a:lnTo>
                  <a:close/>
                  <a:moveTo>
                    <a:pt x="450223" y="422807"/>
                  </a:moveTo>
                  <a:lnTo>
                    <a:pt x="450223" y="447321"/>
                  </a:lnTo>
                  <a:lnTo>
                    <a:pt x="491727" y="447321"/>
                  </a:lnTo>
                  <a:lnTo>
                    <a:pt x="491727" y="422807"/>
                  </a:lnTo>
                  <a:close/>
                  <a:moveTo>
                    <a:pt x="23536" y="422807"/>
                  </a:moveTo>
                  <a:lnTo>
                    <a:pt x="23536" y="484218"/>
                  </a:lnTo>
                  <a:lnTo>
                    <a:pt x="110341" y="484218"/>
                  </a:lnTo>
                  <a:lnTo>
                    <a:pt x="110341" y="422807"/>
                  </a:lnTo>
                  <a:close/>
                  <a:moveTo>
                    <a:pt x="150327" y="403852"/>
                  </a:moveTo>
                  <a:lnTo>
                    <a:pt x="148809" y="415478"/>
                  </a:lnTo>
                  <a:lnTo>
                    <a:pt x="148303" y="420785"/>
                  </a:lnTo>
                  <a:lnTo>
                    <a:pt x="169814" y="423312"/>
                  </a:lnTo>
                  <a:lnTo>
                    <a:pt x="170320" y="418005"/>
                  </a:lnTo>
                  <a:lnTo>
                    <a:pt x="171839" y="406380"/>
                  </a:lnTo>
                  <a:close/>
                  <a:moveTo>
                    <a:pt x="450223" y="377822"/>
                  </a:moveTo>
                  <a:lnTo>
                    <a:pt x="450223" y="399303"/>
                  </a:lnTo>
                  <a:lnTo>
                    <a:pt x="491727" y="399303"/>
                  </a:lnTo>
                  <a:lnTo>
                    <a:pt x="491727" y="377822"/>
                  </a:lnTo>
                  <a:close/>
                  <a:moveTo>
                    <a:pt x="23536" y="365438"/>
                  </a:moveTo>
                  <a:lnTo>
                    <a:pt x="23536" y="399303"/>
                  </a:lnTo>
                  <a:lnTo>
                    <a:pt x="110341" y="399303"/>
                  </a:lnTo>
                  <a:lnTo>
                    <a:pt x="110341" y="365438"/>
                  </a:lnTo>
                  <a:close/>
                  <a:moveTo>
                    <a:pt x="156401" y="354319"/>
                  </a:moveTo>
                  <a:lnTo>
                    <a:pt x="153111" y="380349"/>
                  </a:lnTo>
                  <a:lnTo>
                    <a:pt x="174623" y="383129"/>
                  </a:lnTo>
                  <a:lnTo>
                    <a:pt x="177913" y="356846"/>
                  </a:lnTo>
                  <a:close/>
                  <a:moveTo>
                    <a:pt x="161210" y="313883"/>
                  </a:moveTo>
                  <a:lnTo>
                    <a:pt x="159185" y="330815"/>
                  </a:lnTo>
                  <a:lnTo>
                    <a:pt x="180697" y="333343"/>
                  </a:lnTo>
                  <a:lnTo>
                    <a:pt x="182721" y="316410"/>
                  </a:lnTo>
                  <a:close/>
                  <a:moveTo>
                    <a:pt x="545893" y="311881"/>
                  </a:moveTo>
                  <a:cubicBezTo>
                    <a:pt x="552482" y="311123"/>
                    <a:pt x="558310" y="315923"/>
                    <a:pt x="559070" y="322239"/>
                  </a:cubicBezTo>
                  <a:lnTo>
                    <a:pt x="573007" y="442998"/>
                  </a:lnTo>
                  <a:cubicBezTo>
                    <a:pt x="573767" y="449314"/>
                    <a:pt x="568952" y="455125"/>
                    <a:pt x="562618" y="455882"/>
                  </a:cubicBezTo>
                  <a:cubicBezTo>
                    <a:pt x="562111" y="456135"/>
                    <a:pt x="561604" y="456135"/>
                    <a:pt x="561097" y="456135"/>
                  </a:cubicBezTo>
                  <a:cubicBezTo>
                    <a:pt x="555269" y="456135"/>
                    <a:pt x="550201" y="451588"/>
                    <a:pt x="549441" y="445524"/>
                  </a:cubicBezTo>
                  <a:lnTo>
                    <a:pt x="535504" y="325018"/>
                  </a:lnTo>
                  <a:cubicBezTo>
                    <a:pt x="534744" y="318450"/>
                    <a:pt x="539305" y="312639"/>
                    <a:pt x="545893" y="311881"/>
                  </a:cubicBezTo>
                  <a:close/>
                  <a:moveTo>
                    <a:pt x="23536" y="294423"/>
                  </a:moveTo>
                  <a:lnTo>
                    <a:pt x="23536" y="341682"/>
                  </a:lnTo>
                  <a:lnTo>
                    <a:pt x="110341" y="341682"/>
                  </a:lnTo>
                  <a:lnTo>
                    <a:pt x="110341" y="294423"/>
                  </a:lnTo>
                  <a:close/>
                  <a:moveTo>
                    <a:pt x="407453" y="265107"/>
                  </a:moveTo>
                  <a:cubicBezTo>
                    <a:pt x="406441" y="265360"/>
                    <a:pt x="405428" y="265612"/>
                    <a:pt x="404416" y="265612"/>
                  </a:cubicBezTo>
                  <a:lnTo>
                    <a:pt x="342412" y="265612"/>
                  </a:lnTo>
                  <a:cubicBezTo>
                    <a:pt x="341906" y="265612"/>
                    <a:pt x="341400" y="265360"/>
                    <a:pt x="340894" y="265360"/>
                  </a:cubicBezTo>
                  <a:lnTo>
                    <a:pt x="340894" y="484218"/>
                  </a:lnTo>
                  <a:lnTo>
                    <a:pt x="407453" y="484218"/>
                  </a:lnTo>
                  <a:close/>
                  <a:moveTo>
                    <a:pt x="167283" y="264349"/>
                  </a:moveTo>
                  <a:lnTo>
                    <a:pt x="163993" y="290379"/>
                  </a:lnTo>
                  <a:lnTo>
                    <a:pt x="185505" y="293159"/>
                  </a:lnTo>
                  <a:lnTo>
                    <a:pt x="188795" y="266876"/>
                  </a:lnTo>
                  <a:close/>
                  <a:moveTo>
                    <a:pt x="23536" y="236802"/>
                  </a:moveTo>
                  <a:lnTo>
                    <a:pt x="23536" y="270920"/>
                  </a:lnTo>
                  <a:lnTo>
                    <a:pt x="110341" y="270920"/>
                  </a:lnTo>
                  <a:lnTo>
                    <a:pt x="110341" y="236802"/>
                  </a:lnTo>
                  <a:close/>
                  <a:moveTo>
                    <a:pt x="172092" y="223913"/>
                  </a:moveTo>
                  <a:lnTo>
                    <a:pt x="171586" y="229220"/>
                  </a:lnTo>
                  <a:lnTo>
                    <a:pt x="170067" y="240845"/>
                  </a:lnTo>
                  <a:lnTo>
                    <a:pt x="191579" y="243373"/>
                  </a:lnTo>
                  <a:lnTo>
                    <a:pt x="193097" y="231747"/>
                  </a:lnTo>
                  <a:lnTo>
                    <a:pt x="193603" y="226440"/>
                  </a:lnTo>
                  <a:close/>
                  <a:moveTo>
                    <a:pt x="354307" y="222649"/>
                  </a:moveTo>
                  <a:lnTo>
                    <a:pt x="354307" y="242109"/>
                  </a:lnTo>
                  <a:lnTo>
                    <a:pt x="392774" y="242109"/>
                  </a:lnTo>
                  <a:lnTo>
                    <a:pt x="392774" y="222649"/>
                  </a:lnTo>
                  <a:close/>
                  <a:moveTo>
                    <a:pt x="547404" y="203948"/>
                  </a:moveTo>
                  <a:lnTo>
                    <a:pt x="516529" y="207233"/>
                  </a:lnTo>
                  <a:lnTo>
                    <a:pt x="546898" y="489020"/>
                  </a:lnTo>
                  <a:lnTo>
                    <a:pt x="577773" y="485735"/>
                  </a:lnTo>
                  <a:close/>
                  <a:moveTo>
                    <a:pt x="340894" y="182972"/>
                  </a:moveTo>
                  <a:lnTo>
                    <a:pt x="340894" y="199146"/>
                  </a:lnTo>
                  <a:cubicBezTo>
                    <a:pt x="341400" y="199146"/>
                    <a:pt x="341906" y="198893"/>
                    <a:pt x="342412" y="198893"/>
                  </a:cubicBezTo>
                  <a:lnTo>
                    <a:pt x="404416" y="198893"/>
                  </a:lnTo>
                  <a:cubicBezTo>
                    <a:pt x="405428" y="198893"/>
                    <a:pt x="406441" y="199399"/>
                    <a:pt x="407453" y="199651"/>
                  </a:cubicBezTo>
                  <a:lnTo>
                    <a:pt x="407453" y="182972"/>
                  </a:lnTo>
                  <a:close/>
                  <a:moveTo>
                    <a:pt x="23536" y="166039"/>
                  </a:moveTo>
                  <a:lnTo>
                    <a:pt x="23536" y="213299"/>
                  </a:lnTo>
                  <a:lnTo>
                    <a:pt x="110341" y="213299"/>
                  </a:lnTo>
                  <a:lnTo>
                    <a:pt x="110341" y="166039"/>
                  </a:lnTo>
                  <a:close/>
                  <a:moveTo>
                    <a:pt x="179431" y="164523"/>
                  </a:moveTo>
                  <a:lnTo>
                    <a:pt x="174876" y="200410"/>
                  </a:lnTo>
                  <a:lnTo>
                    <a:pt x="196387" y="202937"/>
                  </a:lnTo>
                  <a:lnTo>
                    <a:pt x="200943" y="167050"/>
                  </a:lnTo>
                  <a:close/>
                  <a:moveTo>
                    <a:pt x="450223" y="108418"/>
                  </a:moveTo>
                  <a:lnTo>
                    <a:pt x="450223" y="354319"/>
                  </a:lnTo>
                  <a:lnTo>
                    <a:pt x="491727" y="354319"/>
                  </a:lnTo>
                  <a:lnTo>
                    <a:pt x="491727" y="108418"/>
                  </a:lnTo>
                  <a:close/>
                  <a:moveTo>
                    <a:pt x="23536" y="108418"/>
                  </a:moveTo>
                  <a:lnTo>
                    <a:pt x="23536" y="142536"/>
                  </a:lnTo>
                  <a:lnTo>
                    <a:pt x="110341" y="142536"/>
                  </a:lnTo>
                  <a:lnTo>
                    <a:pt x="110341" y="108418"/>
                  </a:lnTo>
                  <a:close/>
                  <a:moveTo>
                    <a:pt x="225744" y="73795"/>
                  </a:moveTo>
                  <a:lnTo>
                    <a:pt x="225744" y="484218"/>
                  </a:lnTo>
                  <a:lnTo>
                    <a:pt x="317358" y="484218"/>
                  </a:lnTo>
                  <a:lnTo>
                    <a:pt x="317358" y="171346"/>
                  </a:lnTo>
                  <a:lnTo>
                    <a:pt x="317358" y="73795"/>
                  </a:lnTo>
                  <a:close/>
                  <a:moveTo>
                    <a:pt x="23536" y="23503"/>
                  </a:moveTo>
                  <a:lnTo>
                    <a:pt x="23536" y="84915"/>
                  </a:lnTo>
                  <a:lnTo>
                    <a:pt x="110341" y="84915"/>
                  </a:lnTo>
                  <a:lnTo>
                    <a:pt x="110341" y="23503"/>
                  </a:lnTo>
                  <a:close/>
                  <a:moveTo>
                    <a:pt x="11895" y="0"/>
                  </a:moveTo>
                  <a:lnTo>
                    <a:pt x="122236" y="0"/>
                  </a:lnTo>
                  <a:cubicBezTo>
                    <a:pt x="128816" y="0"/>
                    <a:pt x="134130" y="5307"/>
                    <a:pt x="134130" y="11878"/>
                  </a:cubicBezTo>
                  <a:lnTo>
                    <a:pt x="134130" y="96793"/>
                  </a:lnTo>
                  <a:lnTo>
                    <a:pt x="134130" y="154161"/>
                  </a:lnTo>
                  <a:lnTo>
                    <a:pt x="134130" y="225177"/>
                  </a:lnTo>
                  <a:lnTo>
                    <a:pt x="134130" y="282798"/>
                  </a:lnTo>
                  <a:lnTo>
                    <a:pt x="134130" y="339661"/>
                  </a:lnTo>
                  <a:lnTo>
                    <a:pt x="139192" y="299225"/>
                  </a:lnTo>
                  <a:lnTo>
                    <a:pt x="148809" y="219617"/>
                  </a:lnTo>
                  <a:lnTo>
                    <a:pt x="150074" y="209255"/>
                  </a:lnTo>
                  <a:lnTo>
                    <a:pt x="157413" y="149865"/>
                  </a:lnTo>
                  <a:cubicBezTo>
                    <a:pt x="157667" y="146832"/>
                    <a:pt x="159185" y="144052"/>
                    <a:pt x="161716" y="142031"/>
                  </a:cubicBezTo>
                  <a:cubicBezTo>
                    <a:pt x="164247" y="140009"/>
                    <a:pt x="167283" y="139251"/>
                    <a:pt x="170573" y="139503"/>
                  </a:cubicBezTo>
                  <a:lnTo>
                    <a:pt x="202208" y="143547"/>
                  </a:lnTo>
                  <a:lnTo>
                    <a:pt x="202208" y="61917"/>
                  </a:lnTo>
                  <a:cubicBezTo>
                    <a:pt x="202208" y="55599"/>
                    <a:pt x="207523" y="50292"/>
                    <a:pt x="214103" y="50292"/>
                  </a:cubicBezTo>
                  <a:lnTo>
                    <a:pt x="328999" y="50292"/>
                  </a:lnTo>
                  <a:cubicBezTo>
                    <a:pt x="335579" y="50292"/>
                    <a:pt x="340894" y="55599"/>
                    <a:pt x="340894" y="61917"/>
                  </a:cubicBezTo>
                  <a:lnTo>
                    <a:pt x="340894" y="159468"/>
                  </a:lnTo>
                  <a:lnTo>
                    <a:pt x="419348" y="159468"/>
                  </a:lnTo>
                  <a:cubicBezTo>
                    <a:pt x="422131" y="159468"/>
                    <a:pt x="424662" y="160479"/>
                    <a:pt x="426687" y="162248"/>
                  </a:cubicBezTo>
                  <a:lnTo>
                    <a:pt x="426687" y="96793"/>
                  </a:lnTo>
                  <a:cubicBezTo>
                    <a:pt x="426687" y="90222"/>
                    <a:pt x="432001" y="84915"/>
                    <a:pt x="438581" y="84915"/>
                  </a:cubicBezTo>
                  <a:lnTo>
                    <a:pt x="503622" y="84915"/>
                  </a:lnTo>
                  <a:cubicBezTo>
                    <a:pt x="509949" y="84915"/>
                    <a:pt x="515263" y="90222"/>
                    <a:pt x="515263" y="96793"/>
                  </a:cubicBezTo>
                  <a:lnTo>
                    <a:pt x="515263" y="183730"/>
                  </a:lnTo>
                  <a:lnTo>
                    <a:pt x="556515" y="179181"/>
                  </a:lnTo>
                  <a:cubicBezTo>
                    <a:pt x="563095" y="178423"/>
                    <a:pt x="568916" y="183224"/>
                    <a:pt x="569675" y="189795"/>
                  </a:cubicBezTo>
                  <a:lnTo>
                    <a:pt x="602575" y="494833"/>
                  </a:lnTo>
                  <a:cubicBezTo>
                    <a:pt x="603334" y="501404"/>
                    <a:pt x="598526" y="507216"/>
                    <a:pt x="592199" y="507974"/>
                  </a:cubicBezTo>
                  <a:lnTo>
                    <a:pt x="537787" y="513787"/>
                  </a:lnTo>
                  <a:cubicBezTo>
                    <a:pt x="537281" y="513787"/>
                    <a:pt x="537028" y="513787"/>
                    <a:pt x="536522" y="513787"/>
                  </a:cubicBezTo>
                  <a:cubicBezTo>
                    <a:pt x="530448" y="513787"/>
                    <a:pt x="525386" y="509491"/>
                    <a:pt x="524880" y="503425"/>
                  </a:cubicBezTo>
                  <a:lnTo>
                    <a:pt x="515263" y="416236"/>
                  </a:lnTo>
                  <a:lnTo>
                    <a:pt x="515263" y="495844"/>
                  </a:lnTo>
                  <a:cubicBezTo>
                    <a:pt x="515263" y="502415"/>
                    <a:pt x="509949" y="507722"/>
                    <a:pt x="503622" y="507722"/>
                  </a:cubicBezTo>
                  <a:lnTo>
                    <a:pt x="438581" y="507722"/>
                  </a:lnTo>
                  <a:cubicBezTo>
                    <a:pt x="434532" y="507722"/>
                    <a:pt x="430989" y="505700"/>
                    <a:pt x="428964" y="502415"/>
                  </a:cubicBezTo>
                  <a:cubicBezTo>
                    <a:pt x="426687" y="505700"/>
                    <a:pt x="423397" y="507722"/>
                    <a:pt x="419348" y="507722"/>
                  </a:cubicBezTo>
                  <a:lnTo>
                    <a:pt x="328999" y="507722"/>
                  </a:lnTo>
                  <a:lnTo>
                    <a:pt x="214103" y="507722"/>
                  </a:lnTo>
                  <a:cubicBezTo>
                    <a:pt x="207523" y="507722"/>
                    <a:pt x="202208" y="502415"/>
                    <a:pt x="202208" y="495844"/>
                  </a:cubicBezTo>
                  <a:lnTo>
                    <a:pt x="202208" y="352044"/>
                  </a:lnTo>
                  <a:lnTo>
                    <a:pt x="193097" y="427608"/>
                  </a:lnTo>
                  <a:lnTo>
                    <a:pt x="191832" y="437970"/>
                  </a:lnTo>
                  <a:lnTo>
                    <a:pt x="184493" y="497360"/>
                  </a:lnTo>
                  <a:cubicBezTo>
                    <a:pt x="184240" y="500393"/>
                    <a:pt x="182468" y="503425"/>
                    <a:pt x="180190" y="505195"/>
                  </a:cubicBezTo>
                  <a:cubicBezTo>
                    <a:pt x="177913" y="506964"/>
                    <a:pt x="175382" y="507722"/>
                    <a:pt x="172851" y="507722"/>
                  </a:cubicBezTo>
                  <a:cubicBezTo>
                    <a:pt x="172345" y="507722"/>
                    <a:pt x="171839" y="507722"/>
                    <a:pt x="171333" y="507722"/>
                  </a:cubicBezTo>
                  <a:lnTo>
                    <a:pt x="131600" y="502920"/>
                  </a:lnTo>
                  <a:cubicBezTo>
                    <a:pt x="129322" y="505700"/>
                    <a:pt x="126032" y="507722"/>
                    <a:pt x="122236" y="507722"/>
                  </a:cubicBezTo>
                  <a:lnTo>
                    <a:pt x="11895" y="507722"/>
                  </a:lnTo>
                  <a:cubicBezTo>
                    <a:pt x="5315" y="507722"/>
                    <a:pt x="0" y="502415"/>
                    <a:pt x="0" y="496096"/>
                  </a:cubicBezTo>
                  <a:lnTo>
                    <a:pt x="0" y="411181"/>
                  </a:lnTo>
                  <a:lnTo>
                    <a:pt x="0" y="353560"/>
                  </a:lnTo>
                  <a:lnTo>
                    <a:pt x="0" y="282798"/>
                  </a:lnTo>
                  <a:lnTo>
                    <a:pt x="0" y="225177"/>
                  </a:lnTo>
                  <a:lnTo>
                    <a:pt x="0" y="154161"/>
                  </a:lnTo>
                  <a:lnTo>
                    <a:pt x="0" y="96793"/>
                  </a:lnTo>
                  <a:lnTo>
                    <a:pt x="0" y="11878"/>
                  </a:lnTo>
                  <a:cubicBezTo>
                    <a:pt x="0" y="5307"/>
                    <a:pt x="5315" y="0"/>
                    <a:pt x="11895" y="0"/>
                  </a:cubicBezTo>
                  <a:close/>
                </a:path>
              </a:pathLst>
            </a:custGeom>
            <a:solidFill>
              <a:schemeClr val="accent4"/>
            </a:solidFill>
            <a:ln>
              <a:noFill/>
            </a:ln>
          </p:spPr>
        </p:sp>
        <p:sp>
          <p:nvSpPr>
            <p:cNvPr id="33" name="文本占位符 12">
              <a:extLst>
                <a:ext uri="{FF2B5EF4-FFF2-40B4-BE49-F238E27FC236}">
                  <a16:creationId xmlns:a16="http://schemas.microsoft.com/office/drawing/2014/main" id="{0F7673E7-C907-4517-B8BE-868E548CB899}"/>
                </a:ext>
              </a:extLst>
            </p:cNvPr>
            <p:cNvSpPr txBox="1">
              <a:spLocks/>
            </p:cNvSpPr>
            <p:nvPr/>
          </p:nvSpPr>
          <p:spPr>
            <a:xfrm>
              <a:off x="6547220" y="2859854"/>
              <a:ext cx="4190733" cy="795391"/>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4000" b="1" kern="1200">
                  <a:solidFill>
                    <a:schemeClr val="tx1">
                      <a:lumMod val="75000"/>
                      <a:lumOff val="25000"/>
                    </a:schemeClr>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25000"/>
                </a:lnSpc>
                <a:spcBef>
                  <a:spcPts val="0"/>
                </a:spcBef>
                <a:spcAft>
                  <a:spcPts val="0"/>
                </a:spcAft>
                <a:buClrTx/>
                <a:buSzTx/>
                <a:buFont typeface="Arial" panose="020B0604020202020204" pitchFamily="34" charset="0"/>
                <a:buNone/>
                <a:tabLst/>
                <a:defRPr/>
              </a:pPr>
              <a:r>
                <a:rPr kumimoji="0" lang="en-US" altLang="zh-CN" sz="4000" b="1" i="0" u="none" strike="noStrike" kern="1200" cap="none" spc="0" normalizeH="0" baseline="0" noProof="0" dirty="0" smtClean="0">
                  <a:ln>
                    <a:noFill/>
                  </a:ln>
                  <a:solidFill>
                    <a:schemeClr val="tx1"/>
                  </a:solidFill>
                  <a:effectLst/>
                  <a:uLnTx/>
                  <a:uFillTx/>
                  <a:latin typeface="Arial"/>
                  <a:ea typeface="微软雅黑"/>
                  <a:cs typeface="+mn-cs"/>
                  <a:sym typeface="+mn-lt"/>
                </a:rPr>
                <a:t>Docker</a:t>
              </a:r>
              <a:endParaRPr kumimoji="0" lang="zh-CN" altLang="en-US" sz="4000" b="1" i="0" u="none" strike="noStrike" kern="1200" cap="none" spc="0" normalizeH="0" baseline="0" noProof="0" dirty="0">
                <a:ln>
                  <a:noFill/>
                </a:ln>
                <a:solidFill>
                  <a:schemeClr val="tx1"/>
                </a:solidFill>
                <a:effectLst/>
                <a:uLnTx/>
                <a:uFillTx/>
                <a:latin typeface="Arial"/>
                <a:ea typeface="微软雅黑"/>
                <a:cs typeface="+mn-cs"/>
                <a:sym typeface="+mn-lt"/>
              </a:endParaRPr>
            </a:p>
          </p:txBody>
        </p:sp>
      </p:grpSp>
    </p:spTree>
    <p:extLst>
      <p:ext uri="{BB962C8B-B14F-4D97-AF65-F5344CB8AC3E}">
        <p14:creationId xmlns:p14="http://schemas.microsoft.com/office/powerpoint/2010/main" val="1602414135"/>
      </p:ext>
    </p:extLst>
  </p:cSld>
  <p:clrMapOvr>
    <a:masterClrMapping/>
  </p:clrMapOvr>
  <p:transition spd="med">
    <p:pull/>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56626" y="1462284"/>
            <a:ext cx="5534685" cy="3767185"/>
          </a:xfrm>
          <a:prstGeom prst="rect">
            <a:avLst/>
          </a:prstGeom>
          <a:noFill/>
        </p:spPr>
        <p:txBody>
          <a:bodyPr wrap="square" rtlCol="0">
            <a:spAutoFit/>
          </a:bodyPr>
          <a:lstStyle/>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ea typeface="+mn-ea"/>
              </a:rPr>
              <a:t>容器就是一个服务程序，在服务器一个端口就有一个提供相应服务的程序，而这个程序就是处理从客户端发出的请求。</a:t>
            </a:r>
            <a:endParaRPr lang="en-US" altLang="zh-CN" sz="2200" dirty="0" smtClean="0">
              <a:latin typeface="+mn-ea"/>
              <a:ea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ea typeface="+mn-ea"/>
              </a:rPr>
              <a:t>容器，首先是一个相对独立的运行环境，有点类似于虚拟机，但是不像虚拟机那样彻底。在容器内，会最小化其对外界的影响，比如不能在容器内把宿主机上的资源全部消耗，</a:t>
            </a:r>
            <a:r>
              <a:rPr lang="zh-CN" altLang="en-US" sz="2200" dirty="0" smtClean="0">
                <a:latin typeface="+mn-ea"/>
              </a:rPr>
              <a:t>也</a:t>
            </a:r>
            <a:r>
              <a:rPr lang="zh-CN" altLang="en-US" sz="2200" dirty="0">
                <a:latin typeface="+mn-ea"/>
              </a:rPr>
              <a:t>就是</a:t>
            </a:r>
            <a:r>
              <a:rPr lang="zh-CN" altLang="en-US" sz="2200" dirty="0" smtClean="0">
                <a:latin typeface="+mn-ea"/>
                <a:ea typeface="+mn-ea"/>
              </a:rPr>
              <a:t>资源控制。</a:t>
            </a:r>
            <a:endParaRPr lang="en-US" altLang="zh-CN" sz="2200" dirty="0" smtClean="0">
              <a:latin typeface="+mn-ea"/>
              <a:ea typeface="+mn-ea"/>
            </a:endParaRPr>
          </a:p>
        </p:txBody>
      </p:sp>
      <p:sp>
        <p:nvSpPr>
          <p:cNvPr id="9" name="标题 8"/>
          <p:cNvSpPr>
            <a:spLocks noGrp="1"/>
          </p:cNvSpPr>
          <p:nvPr>
            <p:ph type="title"/>
          </p:nvPr>
        </p:nvSpPr>
        <p:spPr/>
        <p:txBody>
          <a:bodyPr/>
          <a:lstStyle/>
          <a:p>
            <a:r>
              <a:rPr lang="zh-CN" altLang="en-US" dirty="0" smtClean="0"/>
              <a:t>容器</a:t>
            </a:r>
            <a:endParaRPr lang="zh-CN" altLang="en-US" dirty="0"/>
          </a:p>
        </p:txBody>
      </p:sp>
      <p:sp>
        <p:nvSpPr>
          <p:cNvPr id="5" name="文本框 4"/>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3</a:t>
            </a:r>
            <a:endParaRPr lang="zh-CN" altLang="en-US" sz="3600" b="1" dirty="0" smtClean="0">
              <a:solidFill>
                <a:schemeClr val="bg1"/>
              </a:solidFill>
            </a:endParaRPr>
          </a:p>
        </p:txBody>
      </p:sp>
      <p:pic>
        <p:nvPicPr>
          <p:cNvPr id="6" name="图片 5"/>
          <p:cNvPicPr>
            <a:picLocks noChangeAspect="1"/>
          </p:cNvPicPr>
          <p:nvPr/>
        </p:nvPicPr>
        <p:blipFill>
          <a:blip r:embed="rId2"/>
          <a:stretch>
            <a:fillRect/>
          </a:stretch>
        </p:blipFill>
        <p:spPr>
          <a:xfrm>
            <a:off x="6313903" y="1166862"/>
            <a:ext cx="5224596" cy="4597132"/>
          </a:xfrm>
          <a:prstGeom prst="rect">
            <a:avLst/>
          </a:prstGeom>
        </p:spPr>
      </p:pic>
    </p:spTree>
    <p:extLst>
      <p:ext uri="{BB962C8B-B14F-4D97-AF65-F5344CB8AC3E}">
        <p14:creationId xmlns:p14="http://schemas.microsoft.com/office/powerpoint/2010/main" val="483482940"/>
      </p:ext>
    </p:extLst>
  </p:cSld>
  <p:clrMapOvr>
    <a:masterClrMapping/>
  </p:clrMapOvr>
  <p:transition spd="med">
    <p:pull/>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p:txBody>
          <a:bodyPr/>
          <a:lstStyle/>
          <a:p>
            <a:r>
              <a:rPr lang="zh-CN" altLang="en-US" dirty="0" smtClean="0"/>
              <a:t>容器发展</a:t>
            </a:r>
            <a:endParaRPr lang="zh-CN" altLang="en-US" dirty="0"/>
          </a:p>
        </p:txBody>
      </p:sp>
      <p:sp>
        <p:nvSpPr>
          <p:cNvPr id="5" name="文本框 4"/>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3</a:t>
            </a:r>
            <a:endParaRPr lang="zh-CN" altLang="en-US" sz="3600" b="1" dirty="0" smtClean="0">
              <a:solidFill>
                <a:schemeClr val="bg1"/>
              </a:solidFill>
            </a:endParaRPr>
          </a:p>
        </p:txBody>
      </p:sp>
      <p:pic>
        <p:nvPicPr>
          <p:cNvPr id="2" name="图片 1"/>
          <p:cNvPicPr>
            <a:picLocks noChangeAspect="1"/>
          </p:cNvPicPr>
          <p:nvPr/>
        </p:nvPicPr>
        <p:blipFill>
          <a:blip r:embed="rId2"/>
          <a:stretch>
            <a:fillRect/>
          </a:stretch>
        </p:blipFill>
        <p:spPr>
          <a:xfrm>
            <a:off x="1972310" y="881223"/>
            <a:ext cx="8479985" cy="529083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211504957"/>
      </p:ext>
    </p:extLst>
  </p:cSld>
  <p:clrMapOvr>
    <a:masterClrMapping/>
  </p:clrMapOvr>
  <p:transition spd="med">
    <p:pull/>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58859" y="3460119"/>
            <a:ext cx="10498347" cy="2006703"/>
          </a:xfrm>
          <a:prstGeom prst="rect">
            <a:avLst/>
          </a:prstGeom>
          <a:noFill/>
        </p:spPr>
        <p:txBody>
          <a:bodyPr wrap="square" rtlCol="0">
            <a:spAutoFit/>
          </a:bodyPr>
          <a:lstStyle/>
          <a:p>
            <a:pPr marL="342900" indent="-342900" algn="just">
              <a:lnSpc>
                <a:spcPct val="130000"/>
              </a:lnSpc>
              <a:spcBef>
                <a:spcPts val="600"/>
              </a:spcBef>
              <a:spcAft>
                <a:spcPts val="600"/>
              </a:spcAft>
              <a:buClr>
                <a:schemeClr val="tx2"/>
              </a:buClr>
              <a:buFont typeface="Wingdings" panose="05000000000000000000" pitchFamily="2" charset="2"/>
              <a:buChar char="n"/>
            </a:pPr>
            <a:r>
              <a:rPr lang="en-US" altLang="zh-CN" sz="2200" dirty="0" smtClean="0">
                <a:latin typeface="+mn-ea"/>
                <a:ea typeface="+mn-ea"/>
              </a:rPr>
              <a:t>Docker </a:t>
            </a:r>
            <a:r>
              <a:rPr lang="zh-CN" altLang="en-US" sz="2200" dirty="0" smtClean="0">
                <a:latin typeface="+mn-ea"/>
                <a:ea typeface="+mn-ea"/>
              </a:rPr>
              <a:t>可以让开发者打包他们的应用</a:t>
            </a:r>
            <a:r>
              <a:rPr lang="zh-CN" altLang="en-US" sz="2200" dirty="0">
                <a:latin typeface="+mn-ea"/>
              </a:rPr>
              <a:t>和</a:t>
            </a:r>
            <a:r>
              <a:rPr lang="zh-CN" altLang="en-US" sz="2200" dirty="0" smtClean="0">
                <a:latin typeface="+mn-ea"/>
                <a:ea typeface="+mn-ea"/>
              </a:rPr>
              <a:t>依赖包到一个轻量级、可移植的容器中，然后发布到任何流行的 </a:t>
            </a:r>
            <a:r>
              <a:rPr lang="en-US" altLang="zh-CN" sz="2200" dirty="0" smtClean="0">
                <a:latin typeface="+mn-ea"/>
                <a:ea typeface="+mn-ea"/>
              </a:rPr>
              <a:t>Linux </a:t>
            </a:r>
            <a:r>
              <a:rPr lang="zh-CN" altLang="en-US" sz="2200" dirty="0" smtClean="0">
                <a:latin typeface="+mn-ea"/>
                <a:ea typeface="+mn-ea"/>
              </a:rPr>
              <a:t>机器上，也可以实现虚拟化。</a:t>
            </a:r>
            <a:endParaRPr lang="en-US" altLang="zh-CN" sz="2200" dirty="0" smtClean="0">
              <a:latin typeface="+mn-ea"/>
              <a:ea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rPr>
              <a:t>容器是完全使用沙箱机制，相互之间不会有任何接口（类似 </a:t>
            </a:r>
            <a:r>
              <a:rPr lang="en-US" altLang="zh-CN" sz="2200" dirty="0" smtClean="0">
                <a:latin typeface="+mn-ea"/>
              </a:rPr>
              <a:t>iPhone </a:t>
            </a:r>
            <a:r>
              <a:rPr lang="zh-CN" altLang="en-US" sz="2200" dirty="0" smtClean="0">
                <a:latin typeface="+mn-ea"/>
              </a:rPr>
              <a:t>的 </a:t>
            </a:r>
            <a:r>
              <a:rPr lang="en-US" altLang="zh-CN" sz="2200" dirty="0" smtClean="0">
                <a:latin typeface="+mn-ea"/>
              </a:rPr>
              <a:t>app</a:t>
            </a:r>
            <a:r>
              <a:rPr lang="zh-CN" altLang="en-US" sz="2200" dirty="0" smtClean="0">
                <a:latin typeface="+mn-ea"/>
              </a:rPr>
              <a:t>）</a:t>
            </a:r>
            <a:r>
              <a:rPr lang="en-US" altLang="zh-CN" sz="2200" dirty="0" smtClean="0">
                <a:latin typeface="+mn-ea"/>
              </a:rPr>
              <a:t>,</a:t>
            </a:r>
            <a:r>
              <a:rPr lang="zh-CN" altLang="en-US" sz="2200" dirty="0" smtClean="0">
                <a:latin typeface="+mn-ea"/>
              </a:rPr>
              <a:t>更重要的是容器性能开销极低。</a:t>
            </a:r>
            <a:endParaRPr lang="en-US" altLang="zh-CN" sz="2200" dirty="0">
              <a:latin typeface="+mn-ea"/>
            </a:endParaRPr>
          </a:p>
        </p:txBody>
      </p:sp>
      <p:sp>
        <p:nvSpPr>
          <p:cNvPr id="9" name="标题 8"/>
          <p:cNvSpPr>
            <a:spLocks noGrp="1"/>
          </p:cNvSpPr>
          <p:nvPr>
            <p:ph type="title"/>
          </p:nvPr>
        </p:nvSpPr>
        <p:spPr/>
        <p:txBody>
          <a:bodyPr/>
          <a:lstStyle/>
          <a:p>
            <a:r>
              <a:rPr lang="en-US" altLang="zh-CN" dirty="0"/>
              <a:t>Docker</a:t>
            </a:r>
            <a:endParaRPr lang="zh-CN" altLang="en-US" dirty="0"/>
          </a:p>
        </p:txBody>
      </p:sp>
      <p:sp>
        <p:nvSpPr>
          <p:cNvPr id="5" name="文本框 4"/>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3</a:t>
            </a:r>
            <a:endParaRPr lang="zh-CN" altLang="en-US" sz="3600" b="1" dirty="0" smtClean="0">
              <a:solidFill>
                <a:schemeClr val="bg1"/>
              </a:solidFill>
            </a:endParaRPr>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9489" y="783984"/>
            <a:ext cx="8018585" cy="2716600"/>
          </a:xfrm>
          <a:prstGeom prst="rect">
            <a:avLst/>
          </a:prstGeom>
        </p:spPr>
      </p:pic>
    </p:spTree>
    <p:extLst>
      <p:ext uri="{BB962C8B-B14F-4D97-AF65-F5344CB8AC3E}">
        <p14:creationId xmlns:p14="http://schemas.microsoft.com/office/powerpoint/2010/main" val="1631505824"/>
      </p:ext>
    </p:extLst>
  </p:cSld>
  <p:clrMapOvr>
    <a:masterClrMapping/>
  </p:clrMapOvr>
  <p:transition spd="med">
    <p:pull/>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p:txBody>
          <a:bodyPr/>
          <a:lstStyle/>
          <a:p>
            <a:r>
              <a:rPr lang="en-US" altLang="zh-CN" dirty="0" smtClean="0"/>
              <a:t>Docker</a:t>
            </a:r>
            <a:endParaRPr lang="zh-CN" altLang="en-US" dirty="0"/>
          </a:p>
        </p:txBody>
      </p:sp>
      <p:sp>
        <p:nvSpPr>
          <p:cNvPr id="17" name="文本框 16">
            <a:extLst>
              <a:ext uri="{FF2B5EF4-FFF2-40B4-BE49-F238E27FC236}">
                <a16:creationId xmlns:a16="http://schemas.microsoft.com/office/drawing/2014/main" id="{D78364A1-0DD5-4557-ACB1-F13F6D44EA0D}"/>
              </a:ext>
            </a:extLst>
          </p:cNvPr>
          <p:cNvSpPr txBox="1"/>
          <p:nvPr/>
        </p:nvSpPr>
        <p:spPr>
          <a:xfrm>
            <a:off x="2303138" y="1615888"/>
            <a:ext cx="2853509" cy="619744"/>
          </a:xfrm>
          <a:prstGeom prst="roundRect">
            <a:avLst/>
          </a:prstGeom>
          <a:solidFill>
            <a:schemeClr val="accent1"/>
          </a:solidFill>
        </p:spPr>
        <p:txBody>
          <a:bodyPr wrap="square" lIns="0" tIns="0" rIns="0" bIns="0" rtlCol="0">
            <a:noAutofit/>
          </a:body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zh-CN" altLang="en-US" sz="2800" b="1" i="0" u="none" strike="noStrike" kern="0" cap="none" spc="300" normalizeH="0" baseline="0" noProof="0" dirty="0" smtClean="0">
                <a:ln>
                  <a:noFill/>
                </a:ln>
                <a:solidFill>
                  <a:srgbClr val="FFFFFF"/>
                </a:solidFill>
                <a:effectLst/>
                <a:uLnTx/>
                <a:uFillTx/>
                <a:latin typeface="微软雅黑"/>
                <a:ea typeface="微软雅黑"/>
              </a:rPr>
              <a:t>应用场景</a:t>
            </a:r>
          </a:p>
        </p:txBody>
      </p:sp>
      <p:sp>
        <p:nvSpPr>
          <p:cNvPr id="18" name="文本框 17">
            <a:extLst>
              <a:ext uri="{FF2B5EF4-FFF2-40B4-BE49-F238E27FC236}">
                <a16:creationId xmlns:a16="http://schemas.microsoft.com/office/drawing/2014/main" id="{0E6D24B9-D51A-4A97-963A-5F65DA720C62}"/>
              </a:ext>
            </a:extLst>
          </p:cNvPr>
          <p:cNvSpPr txBox="1"/>
          <p:nvPr/>
        </p:nvSpPr>
        <p:spPr>
          <a:xfrm>
            <a:off x="7035356" y="1615888"/>
            <a:ext cx="2853509" cy="619744"/>
          </a:xfrm>
          <a:prstGeom prst="roundRect">
            <a:avLst/>
          </a:prstGeom>
          <a:solidFill>
            <a:schemeClr val="accent4"/>
          </a:solidFill>
        </p:spPr>
        <p:txBody>
          <a:bodyPr wrap="square" lIns="0" tIns="0" rIns="0" bIns="0" rtlCol="0">
            <a:noAutofit/>
          </a:body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zh-CN" altLang="en-US" sz="2800" b="1" i="0" u="none" strike="noStrike" kern="0" cap="none" spc="300" normalizeH="0" baseline="0" noProof="0" dirty="0" smtClean="0">
                <a:ln>
                  <a:noFill/>
                </a:ln>
                <a:solidFill>
                  <a:srgbClr val="FFFFFF"/>
                </a:solidFill>
                <a:effectLst/>
                <a:uLnTx/>
                <a:uFillTx/>
                <a:latin typeface="微软雅黑"/>
                <a:ea typeface="微软雅黑"/>
              </a:rPr>
              <a:t>优点</a:t>
            </a:r>
          </a:p>
        </p:txBody>
      </p:sp>
      <p:sp>
        <p:nvSpPr>
          <p:cNvPr id="19" name="文本框 18"/>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3</a:t>
            </a:r>
            <a:endParaRPr lang="zh-CN" altLang="en-US" sz="3600" b="1" dirty="0" smtClean="0">
              <a:solidFill>
                <a:schemeClr val="bg1"/>
              </a:solidFill>
            </a:endParaRPr>
          </a:p>
        </p:txBody>
      </p:sp>
      <p:sp>
        <p:nvSpPr>
          <p:cNvPr id="8" name="文本框 7"/>
          <p:cNvSpPr txBox="1"/>
          <p:nvPr/>
        </p:nvSpPr>
        <p:spPr>
          <a:xfrm>
            <a:off x="1131169" y="2624334"/>
            <a:ext cx="4932006" cy="3634841"/>
          </a:xfrm>
          <a:prstGeom prst="rect">
            <a:avLst/>
          </a:prstGeom>
          <a:noFill/>
        </p:spPr>
        <p:txBody>
          <a:bodyPr wrap="square" rtlCol="0">
            <a:spAutoFit/>
          </a:bodyPr>
          <a:lstStyle/>
          <a:p>
            <a:pPr marL="342900" indent="-342900" algn="just">
              <a:lnSpc>
                <a:spcPct val="130000"/>
              </a:lnSpc>
              <a:spcBef>
                <a:spcPts val="600"/>
              </a:spcBef>
              <a:spcAft>
                <a:spcPts val="600"/>
              </a:spcAft>
              <a:buClr>
                <a:schemeClr val="tx2"/>
              </a:buClr>
              <a:buFont typeface="Wingdings" panose="05000000000000000000" pitchFamily="2" charset="2"/>
              <a:buChar char="n"/>
            </a:pPr>
            <a:r>
              <a:rPr lang="en-US" altLang="zh-CN" sz="2200" dirty="0" smtClean="0">
                <a:latin typeface="+mn-ea"/>
              </a:rPr>
              <a:t>Web</a:t>
            </a:r>
            <a:r>
              <a:rPr lang="zh-CN" altLang="en-US" sz="2200" dirty="0" smtClean="0">
                <a:latin typeface="+mn-ea"/>
              </a:rPr>
              <a:t>应用的自动化打包与发布。</a:t>
            </a:r>
            <a:endParaRPr lang="en-US" altLang="zh-CN" sz="2200" dirty="0" smtClean="0">
              <a:latin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ea typeface="+mn-ea"/>
              </a:rPr>
              <a:t>自动化测试和持续集成、发布</a:t>
            </a:r>
            <a:endParaRPr lang="en-US" altLang="zh-CN" sz="2200" dirty="0" smtClean="0">
              <a:latin typeface="+mn-ea"/>
              <a:ea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rPr>
              <a:t>在服务型环境部署和调整数据库或其他的后台应用。</a:t>
            </a:r>
            <a:endParaRPr lang="en-US" altLang="zh-CN" sz="2200" dirty="0" smtClean="0">
              <a:latin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ea typeface="+mn-ea"/>
              </a:rPr>
              <a:t>从头编译或者扩展现有的</a:t>
            </a:r>
            <a:r>
              <a:rPr lang="en-US" altLang="zh-CN" sz="2200" dirty="0" err="1" smtClean="0">
                <a:latin typeface="+mn-ea"/>
                <a:ea typeface="+mn-ea"/>
              </a:rPr>
              <a:t>Openshift</a:t>
            </a:r>
            <a:r>
              <a:rPr lang="zh-CN" altLang="en-US" sz="2200" dirty="0" smtClean="0">
                <a:latin typeface="+mn-ea"/>
                <a:ea typeface="+mn-ea"/>
              </a:rPr>
              <a:t>和</a:t>
            </a:r>
            <a:r>
              <a:rPr lang="en-US" altLang="zh-CN" sz="2200" dirty="0" smtClean="0">
                <a:latin typeface="+mn-ea"/>
                <a:ea typeface="+mn-ea"/>
              </a:rPr>
              <a:t>Cloud Foundry</a:t>
            </a:r>
            <a:r>
              <a:rPr lang="zh-CN" altLang="en-US" sz="2200" dirty="0" smtClean="0">
                <a:latin typeface="+mn-ea"/>
                <a:ea typeface="+mn-ea"/>
              </a:rPr>
              <a:t>平台来搭建自己的</a:t>
            </a:r>
            <a:r>
              <a:rPr lang="en-US" altLang="zh-CN" sz="2200" dirty="0" err="1" smtClean="0">
                <a:latin typeface="+mn-ea"/>
                <a:ea typeface="+mn-ea"/>
              </a:rPr>
              <a:t>Paas</a:t>
            </a:r>
            <a:r>
              <a:rPr lang="zh-CN" altLang="en-US" sz="2200" dirty="0" smtClean="0">
                <a:latin typeface="+mn-ea"/>
                <a:ea typeface="+mn-ea"/>
              </a:rPr>
              <a:t>环境。</a:t>
            </a:r>
            <a:endParaRPr lang="en-US" altLang="zh-CN" sz="2200" dirty="0" smtClean="0">
              <a:latin typeface="+mn-ea"/>
              <a:ea typeface="+mn-ea"/>
            </a:endParaRPr>
          </a:p>
        </p:txBody>
      </p:sp>
      <p:sp>
        <p:nvSpPr>
          <p:cNvPr id="9" name="文本框 8"/>
          <p:cNvSpPr txBox="1"/>
          <p:nvPr/>
        </p:nvSpPr>
        <p:spPr>
          <a:xfrm>
            <a:off x="6333871" y="2452616"/>
            <a:ext cx="4932006" cy="3480953"/>
          </a:xfrm>
          <a:prstGeom prst="rect">
            <a:avLst/>
          </a:prstGeom>
          <a:noFill/>
        </p:spPr>
        <p:txBody>
          <a:bodyPr wrap="square" rtlCol="0">
            <a:spAutoFit/>
          </a:bodyPr>
          <a:lstStyle/>
          <a:p>
            <a:pPr marL="342900" indent="-342900" algn="just">
              <a:lnSpc>
                <a:spcPct val="130000"/>
              </a:lnSpc>
              <a:spcBef>
                <a:spcPts val="600"/>
              </a:spcBef>
              <a:spcAft>
                <a:spcPts val="600"/>
              </a:spcAft>
              <a:buClr>
                <a:schemeClr val="tx2"/>
              </a:buClr>
              <a:buFont typeface="Wingdings" panose="05000000000000000000" pitchFamily="2" charset="2"/>
              <a:buChar char="n"/>
            </a:pPr>
            <a:r>
              <a:rPr lang="en-US" altLang="zh-CN" sz="2200" dirty="0" smtClean="0">
                <a:latin typeface="+mn-ea"/>
              </a:rPr>
              <a:t>Docker </a:t>
            </a:r>
            <a:r>
              <a:rPr lang="zh-CN" altLang="en-US" sz="2200" dirty="0" smtClean="0">
                <a:latin typeface="+mn-ea"/>
              </a:rPr>
              <a:t>能够将应用程序与基础架构分开，从而可以快速交付软件。</a:t>
            </a:r>
            <a:endParaRPr lang="en-US" altLang="zh-CN" sz="2200" dirty="0" smtClean="0">
              <a:latin typeface="+mn-ea"/>
              <a:ea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rPr>
              <a:t>可以与管理应用程序相同的方式来管理基础架构。允许高度可移植的工作负载。</a:t>
            </a:r>
            <a:endParaRPr lang="en-US" altLang="zh-CN" sz="2200" dirty="0" smtClean="0">
              <a:latin typeface="+mn-ea"/>
              <a:ea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ea typeface="+mn-ea"/>
              </a:rPr>
              <a:t>可以坐在同一硬件上运行更多工作负载。</a:t>
            </a:r>
            <a:endParaRPr lang="en-US" altLang="zh-CN" sz="2200" dirty="0" smtClean="0">
              <a:latin typeface="+mn-ea"/>
              <a:ea typeface="+mn-ea"/>
            </a:endParaRPr>
          </a:p>
        </p:txBody>
      </p:sp>
    </p:spTree>
    <p:extLst>
      <p:ext uri="{BB962C8B-B14F-4D97-AF65-F5344CB8AC3E}">
        <p14:creationId xmlns:p14="http://schemas.microsoft.com/office/powerpoint/2010/main" val="2416249091"/>
      </p:ext>
    </p:extLst>
  </p:cSld>
  <p:clrMapOvr>
    <a:masterClrMapping/>
  </p:clrMapOvr>
  <p:transition spd="med">
    <p:pull/>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327150" y="1481334"/>
            <a:ext cx="9978024" cy="4822859"/>
          </a:xfrm>
          <a:prstGeom prst="rect">
            <a:avLst/>
          </a:prstGeom>
          <a:noFill/>
        </p:spPr>
        <p:txBody>
          <a:bodyPr wrap="square" rtlCol="0">
            <a:spAutoFit/>
          </a:bodyPr>
          <a:lstStyle/>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ea typeface="+mn-ea"/>
              </a:rPr>
              <a:t>镜像（</a:t>
            </a:r>
            <a:r>
              <a:rPr lang="en-US" altLang="zh-CN" sz="2200" dirty="0" smtClean="0">
                <a:latin typeface="+mn-ea"/>
                <a:ea typeface="+mn-ea"/>
              </a:rPr>
              <a:t>Image</a:t>
            </a:r>
            <a:r>
              <a:rPr lang="zh-CN" altLang="en-US" sz="2200" dirty="0" smtClean="0">
                <a:latin typeface="+mn-ea"/>
                <a:ea typeface="+mn-ea"/>
              </a:rPr>
              <a:t>）：相当于一个</a:t>
            </a:r>
            <a:r>
              <a:rPr lang="en-US" altLang="zh-CN" sz="2200" dirty="0" smtClean="0">
                <a:latin typeface="+mn-ea"/>
                <a:ea typeface="+mn-ea"/>
              </a:rPr>
              <a:t>root</a:t>
            </a:r>
            <a:r>
              <a:rPr lang="zh-CN" altLang="en-US" sz="2200" dirty="0" smtClean="0">
                <a:latin typeface="+mn-ea"/>
                <a:ea typeface="+mn-ea"/>
              </a:rPr>
              <a:t>系统。</a:t>
            </a:r>
            <a:endParaRPr lang="en-US" altLang="zh-CN" sz="2200" dirty="0" smtClean="0">
              <a:latin typeface="+mn-ea"/>
              <a:ea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ea typeface="+mn-ea"/>
              </a:rPr>
              <a:t>容器（</a:t>
            </a:r>
            <a:r>
              <a:rPr lang="en-US" altLang="zh-CN" sz="2200" dirty="0" smtClean="0">
                <a:latin typeface="+mn-ea"/>
                <a:ea typeface="+mn-ea"/>
              </a:rPr>
              <a:t>Container</a:t>
            </a:r>
            <a:r>
              <a:rPr lang="zh-CN" altLang="en-US" sz="2200" dirty="0" smtClean="0">
                <a:latin typeface="+mn-ea"/>
                <a:ea typeface="+mn-ea"/>
              </a:rPr>
              <a:t>）：是镜像运行时的实体，容器可以被创建、启动、停止、删除。</a:t>
            </a:r>
            <a:endParaRPr lang="en-US" altLang="zh-CN" sz="2200" dirty="0" smtClean="0">
              <a:latin typeface="+mn-ea"/>
              <a:ea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en-US" altLang="zh-CN" sz="2200" dirty="0" smtClean="0">
                <a:latin typeface="+mn-ea"/>
              </a:rPr>
              <a:t>Docker</a:t>
            </a:r>
            <a:r>
              <a:rPr lang="zh-CN" altLang="en-US" sz="2200" dirty="0" smtClean="0">
                <a:latin typeface="+mn-ea"/>
              </a:rPr>
              <a:t>客户端（</a:t>
            </a:r>
            <a:r>
              <a:rPr lang="en-US" altLang="zh-CN" sz="2200" dirty="0" smtClean="0">
                <a:latin typeface="+mn-ea"/>
              </a:rPr>
              <a:t>Client</a:t>
            </a:r>
            <a:r>
              <a:rPr lang="zh-CN" altLang="en-US" sz="2200" dirty="0" smtClean="0">
                <a:latin typeface="+mn-ea"/>
              </a:rPr>
              <a:t>）：</a:t>
            </a:r>
            <a:r>
              <a:rPr lang="en-US" altLang="zh-CN" sz="2200" dirty="0" smtClean="0">
                <a:latin typeface="+mn-ea"/>
              </a:rPr>
              <a:t>Docker </a:t>
            </a:r>
            <a:r>
              <a:rPr lang="zh-CN" altLang="en-US" sz="2200" dirty="0" smtClean="0">
                <a:latin typeface="+mn-ea"/>
              </a:rPr>
              <a:t>客户端通过命令行或者其他工具使用 </a:t>
            </a:r>
            <a:r>
              <a:rPr lang="en-US" altLang="zh-CN" sz="2200" dirty="0" smtClean="0">
                <a:latin typeface="+mn-ea"/>
              </a:rPr>
              <a:t>Docker SDK </a:t>
            </a:r>
            <a:r>
              <a:rPr lang="zh-CN" altLang="en-US" sz="2200" dirty="0" smtClean="0">
                <a:latin typeface="+mn-ea"/>
              </a:rPr>
              <a:t>与 </a:t>
            </a:r>
            <a:r>
              <a:rPr lang="en-US" altLang="zh-CN" sz="2200" dirty="0" smtClean="0">
                <a:latin typeface="+mn-ea"/>
              </a:rPr>
              <a:t>Docker </a:t>
            </a:r>
            <a:r>
              <a:rPr lang="zh-CN" altLang="en-US" sz="2200" dirty="0" smtClean="0">
                <a:latin typeface="+mn-ea"/>
              </a:rPr>
              <a:t>的守护进程通信。</a:t>
            </a:r>
            <a:endParaRPr lang="en-US" altLang="zh-CN" sz="2200" dirty="0" smtClean="0">
              <a:latin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en-US" altLang="zh-CN" sz="2200" dirty="0" smtClean="0">
                <a:latin typeface="+mn-ea"/>
              </a:rPr>
              <a:t>Docker</a:t>
            </a:r>
            <a:r>
              <a:rPr lang="zh-CN" altLang="en-US" sz="2200" dirty="0" smtClean="0">
                <a:latin typeface="+mn-ea"/>
              </a:rPr>
              <a:t>主机（</a:t>
            </a:r>
            <a:r>
              <a:rPr lang="en-US" altLang="zh-CN" sz="2200" dirty="0" smtClean="0">
                <a:latin typeface="+mn-ea"/>
              </a:rPr>
              <a:t>Host</a:t>
            </a:r>
            <a:r>
              <a:rPr lang="zh-CN" altLang="en-US" sz="2200" dirty="0" smtClean="0">
                <a:latin typeface="+mn-ea"/>
              </a:rPr>
              <a:t>）：一个物理或者虚拟的机器用于执行 </a:t>
            </a:r>
            <a:r>
              <a:rPr lang="en-US" altLang="zh-CN" sz="2200" dirty="0" smtClean="0">
                <a:latin typeface="+mn-ea"/>
              </a:rPr>
              <a:t>Docker </a:t>
            </a:r>
            <a:r>
              <a:rPr lang="zh-CN" altLang="en-US" sz="2200" dirty="0" smtClean="0">
                <a:latin typeface="+mn-ea"/>
              </a:rPr>
              <a:t>守护进程和容器。</a:t>
            </a:r>
            <a:endParaRPr lang="en-US" altLang="zh-CN" sz="2200" dirty="0" smtClean="0">
              <a:latin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rPr>
              <a:t>仓库（</a:t>
            </a:r>
            <a:r>
              <a:rPr lang="en-US" altLang="zh-CN" sz="2200" dirty="0" smtClean="0">
                <a:latin typeface="+mn-ea"/>
              </a:rPr>
              <a:t>Repository</a:t>
            </a:r>
            <a:r>
              <a:rPr lang="zh-CN" altLang="en-US" sz="2200" dirty="0" smtClean="0">
                <a:latin typeface="+mn-ea"/>
              </a:rPr>
              <a:t>）：可以看做一个代码控制中心，用来管理镜像。</a:t>
            </a:r>
            <a:endParaRPr lang="en-US" altLang="zh-CN" sz="2200" dirty="0" smtClean="0">
              <a:latin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endParaRPr lang="en-US" altLang="zh-CN" sz="2200" dirty="0" smtClean="0">
              <a:latin typeface="+mn-ea"/>
              <a:ea typeface="+mn-ea"/>
            </a:endParaRPr>
          </a:p>
        </p:txBody>
      </p:sp>
      <p:sp>
        <p:nvSpPr>
          <p:cNvPr id="9" name="标题 8"/>
          <p:cNvSpPr>
            <a:spLocks noGrp="1"/>
          </p:cNvSpPr>
          <p:nvPr>
            <p:ph type="title"/>
          </p:nvPr>
        </p:nvSpPr>
        <p:spPr/>
        <p:txBody>
          <a:bodyPr/>
          <a:lstStyle/>
          <a:p>
            <a:r>
              <a:rPr lang="en-US" altLang="zh-CN" dirty="0" smtClean="0"/>
              <a:t>Docker</a:t>
            </a:r>
            <a:r>
              <a:rPr lang="zh-CN" altLang="en-US" dirty="0" smtClean="0"/>
              <a:t>架构</a:t>
            </a:r>
            <a:endParaRPr lang="zh-CN" altLang="en-US" dirty="0"/>
          </a:p>
        </p:txBody>
      </p:sp>
      <p:sp>
        <p:nvSpPr>
          <p:cNvPr id="5" name="文本框 4"/>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3</a:t>
            </a:r>
            <a:endParaRPr lang="zh-CN" altLang="en-US" sz="3600" b="1" dirty="0" smtClean="0">
              <a:solidFill>
                <a:schemeClr val="bg1"/>
              </a:solidFill>
            </a:endParaRPr>
          </a:p>
        </p:txBody>
      </p:sp>
    </p:spTree>
    <p:extLst>
      <p:ext uri="{BB962C8B-B14F-4D97-AF65-F5344CB8AC3E}">
        <p14:creationId xmlns:p14="http://schemas.microsoft.com/office/powerpoint/2010/main" val="1911354535"/>
      </p:ext>
    </p:extLst>
  </p:cSld>
  <p:clrMapOvr>
    <a:masterClrMapping/>
  </p:clrMapOvr>
  <p:transition spd="med">
    <p:pull/>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p:txBody>
          <a:bodyPr/>
          <a:lstStyle/>
          <a:p>
            <a:r>
              <a:rPr lang="en-US" altLang="zh-CN" dirty="0" smtClean="0"/>
              <a:t>Docker</a:t>
            </a:r>
            <a:r>
              <a:rPr lang="zh-CN" altLang="en-US" dirty="0" smtClean="0"/>
              <a:t>架构</a:t>
            </a:r>
            <a:endParaRPr lang="zh-CN" altLang="en-US" dirty="0"/>
          </a:p>
        </p:txBody>
      </p:sp>
      <p:sp>
        <p:nvSpPr>
          <p:cNvPr id="5" name="文本框 4"/>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3</a:t>
            </a:r>
            <a:endParaRPr lang="zh-CN" altLang="en-US" sz="3600" b="1" dirty="0" smtClean="0">
              <a:solidFill>
                <a:schemeClr val="bg1"/>
              </a:solidFill>
            </a:endParaRPr>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6550" y="824448"/>
            <a:ext cx="9347200" cy="5271552"/>
          </a:xfrm>
          <a:prstGeom prst="rect">
            <a:avLst/>
          </a:prstGeom>
        </p:spPr>
      </p:pic>
    </p:spTree>
    <p:extLst>
      <p:ext uri="{BB962C8B-B14F-4D97-AF65-F5344CB8AC3E}">
        <p14:creationId xmlns:p14="http://schemas.microsoft.com/office/powerpoint/2010/main" val="3549755388"/>
      </p:ext>
    </p:extLst>
  </p:cSld>
  <p:clrMapOvr>
    <a:masterClrMapping/>
  </p:clrMapOvr>
  <p:transition spd="med">
    <p:pull/>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39462" y="1481334"/>
            <a:ext cx="9978024" cy="2314480"/>
          </a:xfrm>
          <a:prstGeom prst="rect">
            <a:avLst/>
          </a:prstGeom>
          <a:noFill/>
        </p:spPr>
        <p:txBody>
          <a:bodyPr wrap="square" rtlCol="0">
            <a:spAutoFit/>
          </a:bodyPr>
          <a:lstStyle/>
          <a:p>
            <a:pPr marL="342900" indent="-342900" algn="just">
              <a:lnSpc>
                <a:spcPct val="130000"/>
              </a:lnSpc>
              <a:spcBef>
                <a:spcPts val="600"/>
              </a:spcBef>
              <a:spcAft>
                <a:spcPts val="600"/>
              </a:spcAft>
              <a:buClr>
                <a:schemeClr val="tx2"/>
              </a:buClr>
              <a:buFont typeface="Wingdings" panose="05000000000000000000" pitchFamily="2" charset="2"/>
              <a:buChar char="n"/>
            </a:pPr>
            <a:r>
              <a:rPr lang="en-US" altLang="zh-CN" sz="2200" dirty="0" smtClean="0">
                <a:latin typeface="+mn-ea"/>
                <a:ea typeface="+mn-ea"/>
              </a:rPr>
              <a:t>Linux</a:t>
            </a:r>
            <a:r>
              <a:rPr lang="zh-CN" altLang="en-US" sz="2200" dirty="0" smtClean="0">
                <a:latin typeface="+mn-ea"/>
                <a:ea typeface="+mn-ea"/>
              </a:rPr>
              <a:t>环境或</a:t>
            </a:r>
            <a:r>
              <a:rPr lang="en-US" altLang="zh-CN" sz="2200" dirty="0" smtClean="0">
                <a:latin typeface="+mn-ea"/>
                <a:ea typeface="+mn-ea"/>
              </a:rPr>
              <a:t>Mac</a:t>
            </a:r>
            <a:r>
              <a:rPr lang="zh-CN" altLang="en-US" sz="2200" dirty="0" smtClean="0">
                <a:latin typeface="+mn-ea"/>
                <a:ea typeface="+mn-ea"/>
              </a:rPr>
              <a:t>，不能是</a:t>
            </a:r>
            <a:r>
              <a:rPr lang="en-US" altLang="zh-CN" sz="2200" dirty="0" smtClean="0">
                <a:latin typeface="+mn-ea"/>
                <a:ea typeface="+mn-ea"/>
              </a:rPr>
              <a:t>windows</a:t>
            </a:r>
          </a:p>
          <a:p>
            <a:pPr marL="342900" indent="-342900" algn="just">
              <a:lnSpc>
                <a:spcPct val="130000"/>
              </a:lnSpc>
              <a:spcBef>
                <a:spcPts val="600"/>
              </a:spcBef>
              <a:spcAft>
                <a:spcPts val="600"/>
              </a:spcAft>
              <a:buClr>
                <a:schemeClr val="tx2"/>
              </a:buClr>
              <a:buFont typeface="Wingdings" panose="05000000000000000000" pitchFamily="2" charset="2"/>
              <a:buChar char="n"/>
            </a:pPr>
            <a:r>
              <a:rPr lang="en-US" altLang="zh-CN" sz="2200" dirty="0" err="1" smtClean="0">
                <a:latin typeface="+mn-ea"/>
                <a:ea typeface="+mn-ea"/>
              </a:rPr>
              <a:t>Jdk</a:t>
            </a:r>
            <a:r>
              <a:rPr lang="en-US" altLang="zh-CN" sz="2200" dirty="0" smtClean="0">
                <a:latin typeface="+mn-ea"/>
                <a:ea typeface="+mn-ea"/>
              </a:rPr>
              <a:t> 8</a:t>
            </a:r>
          </a:p>
          <a:p>
            <a:pPr marL="342900" indent="-342900" algn="just">
              <a:lnSpc>
                <a:spcPct val="130000"/>
              </a:lnSpc>
              <a:spcBef>
                <a:spcPts val="600"/>
              </a:spcBef>
              <a:spcAft>
                <a:spcPts val="600"/>
              </a:spcAft>
              <a:buClr>
                <a:schemeClr val="tx2"/>
              </a:buClr>
              <a:buFont typeface="Wingdings" panose="05000000000000000000" pitchFamily="2" charset="2"/>
              <a:buChar char="n"/>
            </a:pPr>
            <a:r>
              <a:rPr lang="en-US" altLang="zh-CN" sz="2200" dirty="0" smtClean="0">
                <a:latin typeface="+mn-ea"/>
              </a:rPr>
              <a:t>Maven3.0</a:t>
            </a:r>
          </a:p>
          <a:p>
            <a:pPr marL="342900" indent="-342900" algn="just">
              <a:lnSpc>
                <a:spcPct val="130000"/>
              </a:lnSpc>
              <a:spcBef>
                <a:spcPts val="600"/>
              </a:spcBef>
              <a:spcAft>
                <a:spcPts val="600"/>
              </a:spcAft>
              <a:buClr>
                <a:schemeClr val="tx2"/>
              </a:buClr>
              <a:buFont typeface="Wingdings" panose="05000000000000000000" pitchFamily="2" charset="2"/>
              <a:buChar char="n"/>
            </a:pPr>
            <a:r>
              <a:rPr lang="en-US" altLang="zh-CN" sz="2200" dirty="0" smtClean="0">
                <a:latin typeface="+mn-ea"/>
              </a:rPr>
              <a:t>Docker</a:t>
            </a:r>
          </a:p>
        </p:txBody>
      </p:sp>
      <p:sp>
        <p:nvSpPr>
          <p:cNvPr id="9" name="标题 8"/>
          <p:cNvSpPr>
            <a:spLocks noGrp="1"/>
          </p:cNvSpPr>
          <p:nvPr>
            <p:ph type="title"/>
          </p:nvPr>
        </p:nvSpPr>
        <p:spPr/>
        <p:txBody>
          <a:bodyPr/>
          <a:lstStyle/>
          <a:p>
            <a:r>
              <a:rPr lang="en-US" altLang="zh-CN" dirty="0" err="1" smtClean="0"/>
              <a:t>SpringCloud+Docker</a:t>
            </a:r>
            <a:r>
              <a:rPr lang="zh-CN" altLang="en-US" dirty="0" smtClean="0"/>
              <a:t>准备</a:t>
            </a:r>
            <a:endParaRPr lang="zh-CN" altLang="en-US" dirty="0"/>
          </a:p>
        </p:txBody>
      </p:sp>
      <p:sp>
        <p:nvSpPr>
          <p:cNvPr id="5" name="文本框 4"/>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3</a:t>
            </a:r>
            <a:endParaRPr lang="zh-CN" altLang="en-US" sz="3600" b="1" dirty="0" smtClean="0">
              <a:solidFill>
                <a:schemeClr val="bg1"/>
              </a:solidFill>
            </a:endParaRPr>
          </a:p>
        </p:txBody>
      </p:sp>
    </p:spTree>
    <p:extLst>
      <p:ext uri="{BB962C8B-B14F-4D97-AF65-F5344CB8AC3E}">
        <p14:creationId xmlns:p14="http://schemas.microsoft.com/office/powerpoint/2010/main" val="500295457"/>
      </p:ext>
    </p:extLst>
  </p:cSld>
  <p:clrMapOvr>
    <a:masterClrMapping/>
  </p:clrMapOvr>
  <p:transition spd="med">
    <p:pull/>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小组成员</a:t>
            </a:r>
          </a:p>
        </p:txBody>
      </p:sp>
      <p:graphicFrame>
        <p:nvGraphicFramePr>
          <p:cNvPr id="5" name="表格 4"/>
          <p:cNvGraphicFramePr>
            <a:graphicFrameLocks noGrp="1"/>
          </p:cNvGraphicFramePr>
          <p:nvPr>
            <p:extLst>
              <p:ext uri="{D42A27DB-BD31-4B8C-83A1-F6EECF244321}">
                <p14:modId xmlns:p14="http://schemas.microsoft.com/office/powerpoint/2010/main" val="1887405236"/>
              </p:ext>
            </p:extLst>
          </p:nvPr>
        </p:nvGraphicFramePr>
        <p:xfrm>
          <a:off x="275491" y="2030671"/>
          <a:ext cx="10542564" cy="2972823"/>
        </p:xfrm>
        <a:graphic>
          <a:graphicData uri="http://schemas.openxmlformats.org/drawingml/2006/table">
            <a:tbl>
              <a:tblPr firstRow="1" bandRow="1">
                <a:tableStyleId>{5C22544A-7EE6-4342-B048-85BDC9FD1C3A}</a:tableStyleId>
              </a:tblPr>
              <a:tblGrid>
                <a:gridCol w="1637715">
                  <a:extLst>
                    <a:ext uri="{9D8B030D-6E8A-4147-A177-3AD203B41FA5}">
                      <a16:colId xmlns:a16="http://schemas.microsoft.com/office/drawing/2014/main" val="20000"/>
                    </a:ext>
                  </a:extLst>
                </a:gridCol>
                <a:gridCol w="2138289">
                  <a:extLst>
                    <a:ext uri="{9D8B030D-6E8A-4147-A177-3AD203B41FA5}">
                      <a16:colId xmlns:a16="http://schemas.microsoft.com/office/drawing/2014/main" val="20001"/>
                    </a:ext>
                  </a:extLst>
                </a:gridCol>
                <a:gridCol w="2377440">
                  <a:extLst>
                    <a:ext uri="{9D8B030D-6E8A-4147-A177-3AD203B41FA5}">
                      <a16:colId xmlns:a16="http://schemas.microsoft.com/office/drawing/2014/main" val="20002"/>
                    </a:ext>
                  </a:extLst>
                </a:gridCol>
                <a:gridCol w="4389120">
                  <a:extLst>
                    <a:ext uri="{9D8B030D-6E8A-4147-A177-3AD203B41FA5}">
                      <a16:colId xmlns:a16="http://schemas.microsoft.com/office/drawing/2014/main" val="20003"/>
                    </a:ext>
                  </a:extLst>
                </a:gridCol>
              </a:tblGrid>
              <a:tr h="544548">
                <a:tc>
                  <a:txBody>
                    <a:bodyPr/>
                    <a:lstStyle/>
                    <a:p>
                      <a:pPr algn="ctr"/>
                      <a:r>
                        <a:rPr lang="zh-CN" altLang="en-US" sz="1600" spc="300" dirty="0">
                          <a:solidFill>
                            <a:schemeClr val="bg1"/>
                          </a:solidFill>
                        </a:rPr>
                        <a:t>姓名</a:t>
                      </a:r>
                    </a:p>
                  </a:txBody>
                  <a:tcPr anchor="ctr">
                    <a:lnR w="6350" cap="flat" cmpd="sng" algn="ctr">
                      <a:noFill/>
                      <a:prstDash val="solid"/>
                      <a:round/>
                      <a:headEnd type="none" w="med" len="med"/>
                      <a:tailEnd type="none" w="med" len="med"/>
                    </a:lnR>
                    <a:lnB w="6350" cap="flat" cmpd="sng" algn="ctr">
                      <a:solidFill>
                        <a:schemeClr val="bg2">
                          <a:lumMod val="90000"/>
                        </a:schemeClr>
                      </a:solidFill>
                      <a:prstDash val="solid"/>
                      <a:round/>
                      <a:headEnd type="none" w="med" len="med"/>
                      <a:tailEnd type="none" w="med" len="med"/>
                    </a:lnB>
                  </a:tcPr>
                </a:tc>
                <a:tc>
                  <a:txBody>
                    <a:bodyPr/>
                    <a:lstStyle/>
                    <a:p>
                      <a:pPr algn="ctr"/>
                      <a:r>
                        <a:rPr lang="zh-CN" altLang="en-US" sz="1600" spc="300" dirty="0">
                          <a:solidFill>
                            <a:schemeClr val="bg1"/>
                          </a:solidFill>
                        </a:rPr>
                        <a:t>学号</a:t>
                      </a:r>
                    </a:p>
                  </a:txBody>
                  <a:tcPr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B w="6350" cap="flat" cmpd="sng" algn="ctr">
                      <a:solidFill>
                        <a:schemeClr val="bg2">
                          <a:lumMod val="90000"/>
                        </a:schemeClr>
                      </a:solidFill>
                      <a:prstDash val="solid"/>
                      <a:round/>
                      <a:headEnd type="none" w="med" len="med"/>
                      <a:tailEnd type="none" w="med" len="med"/>
                    </a:lnB>
                  </a:tcPr>
                </a:tc>
                <a:tc>
                  <a:txBody>
                    <a:bodyPr/>
                    <a:lstStyle/>
                    <a:p>
                      <a:pPr algn="ctr"/>
                      <a:r>
                        <a:rPr lang="zh-CN" altLang="en-US" sz="1600" spc="300" dirty="0">
                          <a:solidFill>
                            <a:schemeClr val="bg1"/>
                          </a:solidFill>
                        </a:rPr>
                        <a:t>联系方式</a:t>
                      </a:r>
                    </a:p>
                  </a:txBody>
                  <a:tcPr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B w="6350" cap="flat" cmpd="sng" algn="ctr">
                      <a:solidFill>
                        <a:schemeClr val="bg2">
                          <a:lumMod val="90000"/>
                        </a:schemeClr>
                      </a:solidFill>
                      <a:prstDash val="solid"/>
                      <a:round/>
                      <a:headEnd type="none" w="med" len="med"/>
                      <a:tailEnd type="none" w="med" len="med"/>
                    </a:lnB>
                  </a:tcPr>
                </a:tc>
                <a:tc>
                  <a:txBody>
                    <a:bodyPr/>
                    <a:lstStyle/>
                    <a:p>
                      <a:pPr algn="ctr"/>
                      <a:r>
                        <a:rPr lang="zh-CN" altLang="en-US" sz="1600" spc="300" dirty="0" smtClean="0">
                          <a:solidFill>
                            <a:schemeClr val="bg1"/>
                          </a:solidFill>
                        </a:rPr>
                        <a:t>角色，分工</a:t>
                      </a:r>
                      <a:endParaRPr lang="zh-CN" altLang="en-US" sz="1600" spc="300" dirty="0">
                        <a:solidFill>
                          <a:schemeClr val="bg1"/>
                        </a:solidFill>
                      </a:endParaRPr>
                    </a:p>
                  </a:txBody>
                  <a:tcPr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B w="6350" cap="flat" cmpd="sng" algn="ctr">
                      <a:solidFill>
                        <a:schemeClr val="bg2">
                          <a:lumMod val="90000"/>
                        </a:schemeClr>
                      </a:solidFill>
                      <a:prstDash val="solid"/>
                      <a:round/>
                      <a:headEnd type="none" w="med" len="med"/>
                      <a:tailEnd type="none" w="med" len="med"/>
                    </a:lnB>
                  </a:tcPr>
                </a:tc>
                <a:extLst>
                  <a:ext uri="{0D108BD9-81ED-4DB2-BD59-A6C34878D82A}">
                    <a16:rowId xmlns:a16="http://schemas.microsoft.com/office/drawing/2014/main" val="10000"/>
                  </a:ext>
                </a:extLst>
              </a:tr>
              <a:tr h="485655">
                <a:tc>
                  <a:txBody>
                    <a:bodyPr/>
                    <a:lstStyle/>
                    <a:p>
                      <a:pPr algn="ctr"/>
                      <a:r>
                        <a:rPr lang="zh-CN" altLang="en-US" sz="1600" spc="300" dirty="0" smtClean="0">
                          <a:solidFill>
                            <a:schemeClr val="tx1">
                              <a:lumMod val="85000"/>
                              <a:lumOff val="15000"/>
                            </a:schemeClr>
                          </a:solidFill>
                        </a:rPr>
                        <a:t>郁裕磊</a:t>
                      </a:r>
                      <a:endParaRPr lang="zh-CN" altLang="en-US" sz="1600" spc="300" dirty="0">
                        <a:solidFill>
                          <a:schemeClr val="tx1">
                            <a:lumMod val="85000"/>
                            <a:lumOff val="15000"/>
                          </a:schemeClr>
                        </a:solidFill>
                      </a:endParaRPr>
                    </a:p>
                  </a:txBody>
                  <a:tcPr anchor="ctr">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en-US" altLang="zh-CN" sz="1600" spc="300" dirty="0" smtClean="0">
                          <a:solidFill>
                            <a:schemeClr val="tx1">
                              <a:lumMod val="85000"/>
                              <a:lumOff val="15000"/>
                            </a:schemeClr>
                          </a:solidFill>
                        </a:rPr>
                        <a:t>3220190992</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en-US" altLang="zh-CN" sz="1600" spc="300" dirty="0" smtClean="0">
                          <a:solidFill>
                            <a:schemeClr val="tx1">
                              <a:lumMod val="85000"/>
                              <a:lumOff val="15000"/>
                            </a:schemeClr>
                          </a:solidFill>
                        </a:rPr>
                        <a:t>18811370718</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zh-CN" altLang="en-US" sz="1600" spc="300" dirty="0" smtClean="0">
                          <a:solidFill>
                            <a:schemeClr val="tx1">
                              <a:lumMod val="85000"/>
                              <a:lumOff val="15000"/>
                            </a:schemeClr>
                          </a:solidFill>
                        </a:rPr>
                        <a:t>组长，后端处理</a:t>
                      </a:r>
                      <a:r>
                        <a:rPr lang="en-US" altLang="zh-CN" sz="1600" spc="300" dirty="0" smtClean="0">
                          <a:solidFill>
                            <a:schemeClr val="tx1">
                              <a:lumMod val="85000"/>
                              <a:lumOff val="15000"/>
                            </a:schemeClr>
                          </a:solidFill>
                        </a:rPr>
                        <a:t>+</a:t>
                      </a:r>
                      <a:r>
                        <a:rPr lang="en-US" altLang="zh-CN" sz="1600" spc="300" dirty="0" err="1" smtClean="0">
                          <a:solidFill>
                            <a:schemeClr val="tx1">
                              <a:lumMod val="85000"/>
                              <a:lumOff val="15000"/>
                            </a:schemeClr>
                          </a:solidFill>
                        </a:rPr>
                        <a:t>docker</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extLst>
                  <a:ext uri="{0D108BD9-81ED-4DB2-BD59-A6C34878D82A}">
                    <a16:rowId xmlns:a16="http://schemas.microsoft.com/office/drawing/2014/main" val="3367411390"/>
                  </a:ext>
                </a:extLst>
              </a:tr>
              <a:tr h="485655">
                <a:tc>
                  <a:txBody>
                    <a:bodyPr/>
                    <a:lstStyle/>
                    <a:p>
                      <a:pPr algn="ctr"/>
                      <a:r>
                        <a:rPr lang="zh-CN" altLang="en-US" sz="1600" spc="300" dirty="0">
                          <a:solidFill>
                            <a:schemeClr val="tx1">
                              <a:lumMod val="85000"/>
                              <a:lumOff val="15000"/>
                            </a:schemeClr>
                          </a:solidFill>
                        </a:rPr>
                        <a:t>张博</a:t>
                      </a:r>
                    </a:p>
                  </a:txBody>
                  <a:tcPr anchor="ctr">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en-US" altLang="zh-CN" sz="1600" spc="300" dirty="0">
                          <a:solidFill>
                            <a:schemeClr val="tx1">
                              <a:lumMod val="85000"/>
                              <a:lumOff val="15000"/>
                            </a:schemeClr>
                          </a:solidFill>
                        </a:rPr>
                        <a:t>3220190995</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en-US" altLang="zh-CN" sz="1600" spc="300" dirty="0">
                          <a:solidFill>
                            <a:schemeClr val="tx1">
                              <a:lumMod val="85000"/>
                              <a:lumOff val="15000"/>
                            </a:schemeClr>
                          </a:solidFill>
                        </a:rPr>
                        <a:t>15201079838</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zh-CN" altLang="en-US" sz="1600" spc="300" dirty="0" smtClean="0">
                          <a:solidFill>
                            <a:schemeClr val="tx1">
                              <a:lumMod val="85000"/>
                              <a:lumOff val="15000"/>
                            </a:schemeClr>
                          </a:solidFill>
                        </a:rPr>
                        <a:t>组员，后端处理</a:t>
                      </a:r>
                      <a:r>
                        <a:rPr lang="en-US" altLang="zh-CN" sz="1600" spc="300" dirty="0" smtClean="0">
                          <a:solidFill>
                            <a:schemeClr val="tx1">
                              <a:lumMod val="85000"/>
                              <a:lumOff val="15000"/>
                            </a:schemeClr>
                          </a:solidFill>
                        </a:rPr>
                        <a:t>+</a:t>
                      </a:r>
                      <a:r>
                        <a:rPr lang="en-US" altLang="zh-CN" sz="1600" spc="300" dirty="0" err="1" smtClean="0">
                          <a:solidFill>
                            <a:schemeClr val="tx1">
                              <a:lumMod val="85000"/>
                              <a:lumOff val="15000"/>
                            </a:schemeClr>
                          </a:solidFill>
                        </a:rPr>
                        <a:t>springcloud</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extLst>
                  <a:ext uri="{0D108BD9-81ED-4DB2-BD59-A6C34878D82A}">
                    <a16:rowId xmlns:a16="http://schemas.microsoft.com/office/drawing/2014/main" val="10001"/>
                  </a:ext>
                </a:extLst>
              </a:tr>
              <a:tr h="485655">
                <a:tc>
                  <a:txBody>
                    <a:bodyPr/>
                    <a:lstStyle/>
                    <a:p>
                      <a:pPr algn="ctr"/>
                      <a:r>
                        <a:rPr lang="zh-CN" altLang="en-US" sz="1600" spc="300" dirty="0">
                          <a:solidFill>
                            <a:schemeClr val="tx1">
                              <a:lumMod val="85000"/>
                              <a:lumOff val="15000"/>
                            </a:schemeClr>
                          </a:solidFill>
                        </a:rPr>
                        <a:t>张家赫</a:t>
                      </a:r>
                    </a:p>
                  </a:txBody>
                  <a:tcPr anchor="ctr">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en-US" altLang="zh-CN" sz="1600" spc="300" dirty="0">
                          <a:solidFill>
                            <a:schemeClr val="tx1">
                              <a:lumMod val="85000"/>
                              <a:lumOff val="15000"/>
                            </a:schemeClr>
                          </a:solidFill>
                        </a:rPr>
                        <a:t>3220190992</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en-US" altLang="zh-CN" sz="1600" spc="300" dirty="0">
                          <a:solidFill>
                            <a:schemeClr val="tx1">
                              <a:lumMod val="85000"/>
                              <a:lumOff val="15000"/>
                            </a:schemeClr>
                          </a:solidFill>
                        </a:rPr>
                        <a:t>18811370718</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zh-CN" altLang="en-US" sz="1600" spc="300" dirty="0" smtClean="0">
                          <a:solidFill>
                            <a:schemeClr val="tx1">
                              <a:lumMod val="85000"/>
                              <a:lumOff val="15000"/>
                            </a:schemeClr>
                          </a:solidFill>
                        </a:rPr>
                        <a:t>组员，后端处理</a:t>
                      </a:r>
                      <a:r>
                        <a:rPr lang="en-US" altLang="zh-CN" sz="1600" spc="300" dirty="0" smtClean="0">
                          <a:solidFill>
                            <a:schemeClr val="tx1">
                              <a:lumMod val="85000"/>
                              <a:lumOff val="15000"/>
                            </a:schemeClr>
                          </a:solidFill>
                        </a:rPr>
                        <a:t>+</a:t>
                      </a:r>
                      <a:r>
                        <a:rPr lang="en-US" altLang="zh-CN" sz="1600" spc="300" dirty="0" err="1" smtClean="0">
                          <a:solidFill>
                            <a:schemeClr val="tx1">
                              <a:lumMod val="85000"/>
                              <a:lumOff val="15000"/>
                            </a:schemeClr>
                          </a:solidFill>
                        </a:rPr>
                        <a:t>springcloud</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extLst>
                  <a:ext uri="{0D108BD9-81ED-4DB2-BD59-A6C34878D82A}">
                    <a16:rowId xmlns:a16="http://schemas.microsoft.com/office/drawing/2014/main" val="10003"/>
                  </a:ext>
                </a:extLst>
              </a:tr>
              <a:tr h="485655">
                <a:tc>
                  <a:txBody>
                    <a:bodyPr/>
                    <a:lstStyle/>
                    <a:p>
                      <a:pPr algn="ctr"/>
                      <a:r>
                        <a:rPr lang="zh-CN" altLang="en-US" sz="1600" spc="300" dirty="0">
                          <a:solidFill>
                            <a:schemeClr val="tx1">
                              <a:lumMod val="85000"/>
                              <a:lumOff val="15000"/>
                            </a:schemeClr>
                          </a:solidFill>
                        </a:rPr>
                        <a:t>林修远</a:t>
                      </a:r>
                    </a:p>
                  </a:txBody>
                  <a:tcPr anchor="ctr">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en-US" altLang="zh-CN" sz="1600" spc="300" dirty="0">
                          <a:solidFill>
                            <a:schemeClr val="tx1">
                              <a:lumMod val="85000"/>
                              <a:lumOff val="15000"/>
                            </a:schemeClr>
                          </a:solidFill>
                        </a:rPr>
                        <a:t>3220190962</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en-US" altLang="zh-CN" sz="1600" spc="300" dirty="0">
                          <a:solidFill>
                            <a:schemeClr val="tx1">
                              <a:lumMod val="85000"/>
                              <a:lumOff val="15000"/>
                            </a:schemeClr>
                          </a:solidFill>
                        </a:rPr>
                        <a:t>17694846282</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tc>
                  <a:txBody>
                    <a:bodyPr/>
                    <a:lstStyle/>
                    <a:p>
                      <a:pPr algn="ctr"/>
                      <a:r>
                        <a:rPr lang="zh-CN" altLang="en-US" sz="1600" spc="300" dirty="0" smtClean="0">
                          <a:solidFill>
                            <a:schemeClr val="tx1">
                              <a:lumMod val="85000"/>
                              <a:lumOff val="15000"/>
                            </a:schemeClr>
                          </a:solidFill>
                        </a:rPr>
                        <a:t>组员，前端处理</a:t>
                      </a:r>
                      <a:r>
                        <a:rPr lang="en-US" altLang="zh-CN" sz="1600" spc="300" dirty="0" smtClean="0">
                          <a:solidFill>
                            <a:schemeClr val="tx1">
                              <a:lumMod val="85000"/>
                              <a:lumOff val="15000"/>
                            </a:schemeClr>
                          </a:solidFill>
                        </a:rPr>
                        <a:t>vue.js</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lnB w="6350" cap="flat" cmpd="sng" algn="ctr">
                      <a:solidFill>
                        <a:schemeClr val="bg2">
                          <a:lumMod val="90000"/>
                        </a:schemeClr>
                      </a:solidFill>
                      <a:prstDash val="solid"/>
                      <a:round/>
                      <a:headEnd type="none" w="med" len="med"/>
                      <a:tailEnd type="none" w="med" len="med"/>
                    </a:lnB>
                    <a:solidFill>
                      <a:srgbClr val="F0F0F0">
                        <a:alpha val="72157"/>
                      </a:srgbClr>
                    </a:solidFill>
                  </a:tcPr>
                </a:tc>
                <a:extLst>
                  <a:ext uri="{0D108BD9-81ED-4DB2-BD59-A6C34878D82A}">
                    <a16:rowId xmlns:a16="http://schemas.microsoft.com/office/drawing/2014/main" val="10004"/>
                  </a:ext>
                </a:extLst>
              </a:tr>
              <a:tr h="485655">
                <a:tc>
                  <a:txBody>
                    <a:bodyPr/>
                    <a:lstStyle/>
                    <a:p>
                      <a:pPr algn="ctr"/>
                      <a:r>
                        <a:rPr lang="zh-CN" altLang="en-US" sz="1600" spc="300" dirty="0" smtClean="0">
                          <a:solidFill>
                            <a:schemeClr val="tx1">
                              <a:lumMod val="85000"/>
                              <a:lumOff val="15000"/>
                            </a:schemeClr>
                          </a:solidFill>
                        </a:rPr>
                        <a:t>栗新博</a:t>
                      </a:r>
                      <a:endParaRPr lang="zh-CN" altLang="en-US" sz="1600" spc="300" dirty="0">
                        <a:solidFill>
                          <a:schemeClr val="tx1">
                            <a:lumMod val="85000"/>
                            <a:lumOff val="15000"/>
                          </a:schemeClr>
                        </a:solidFill>
                      </a:endParaRPr>
                    </a:p>
                  </a:txBody>
                  <a:tcPr anchor="ctr">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solidFill>
                      <a:srgbClr val="F0F0F0">
                        <a:alpha val="72157"/>
                      </a:srgbClr>
                    </a:solidFill>
                  </a:tcPr>
                </a:tc>
                <a:tc>
                  <a:txBody>
                    <a:bodyPr/>
                    <a:lstStyle/>
                    <a:p>
                      <a:pPr algn="ctr"/>
                      <a:r>
                        <a:rPr lang="en-US" altLang="zh-CN" sz="1600" spc="300" dirty="0" smtClean="0">
                          <a:solidFill>
                            <a:schemeClr val="tx1">
                              <a:lumMod val="85000"/>
                              <a:lumOff val="15000"/>
                            </a:schemeClr>
                          </a:solidFill>
                        </a:rPr>
                        <a:t>3220190960</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solidFill>
                      <a:srgbClr val="F0F0F0">
                        <a:alpha val="72157"/>
                      </a:srgbClr>
                    </a:solidFill>
                  </a:tcPr>
                </a:tc>
                <a:tc>
                  <a:txBody>
                    <a:bodyPr/>
                    <a:lstStyle/>
                    <a:p>
                      <a:pPr algn="ctr"/>
                      <a:r>
                        <a:rPr lang="en-US" altLang="zh-CN" sz="1600" spc="300" dirty="0" smtClean="0">
                          <a:solidFill>
                            <a:schemeClr val="tx1">
                              <a:lumMod val="85000"/>
                              <a:lumOff val="15000"/>
                            </a:schemeClr>
                          </a:solidFill>
                        </a:rPr>
                        <a:t>18801361678</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solidFill>
                      <a:srgbClr val="F0F0F0">
                        <a:alpha val="72157"/>
                      </a:srgbClr>
                    </a:solidFill>
                  </a:tcPr>
                </a:tc>
                <a:tc>
                  <a:txBody>
                    <a:bodyPr/>
                    <a:lstStyle/>
                    <a:p>
                      <a:pPr algn="ctr"/>
                      <a:r>
                        <a:rPr lang="zh-CN" altLang="en-US" sz="1600" spc="300" dirty="0" smtClean="0">
                          <a:solidFill>
                            <a:schemeClr val="tx1">
                              <a:lumMod val="85000"/>
                              <a:lumOff val="15000"/>
                            </a:schemeClr>
                          </a:solidFill>
                        </a:rPr>
                        <a:t>组员</a:t>
                      </a:r>
                      <a:r>
                        <a:rPr lang="en-US" altLang="zh-CN" sz="1600" spc="300" dirty="0" smtClean="0">
                          <a:solidFill>
                            <a:schemeClr val="tx1">
                              <a:lumMod val="85000"/>
                              <a:lumOff val="15000"/>
                            </a:schemeClr>
                          </a:solidFill>
                        </a:rPr>
                        <a:t>,</a:t>
                      </a:r>
                      <a:r>
                        <a:rPr lang="zh-CN" altLang="en-US" sz="1600" spc="300" dirty="0" smtClean="0">
                          <a:solidFill>
                            <a:schemeClr val="tx1">
                              <a:lumMod val="85000"/>
                              <a:lumOff val="15000"/>
                            </a:schemeClr>
                          </a:solidFill>
                        </a:rPr>
                        <a:t>前端处理</a:t>
                      </a:r>
                      <a:r>
                        <a:rPr lang="en-US" altLang="zh-CN" sz="1600" spc="300" dirty="0" smtClean="0">
                          <a:solidFill>
                            <a:schemeClr val="tx1">
                              <a:lumMod val="85000"/>
                              <a:lumOff val="15000"/>
                            </a:schemeClr>
                          </a:solidFill>
                        </a:rPr>
                        <a:t>vue.js</a:t>
                      </a:r>
                      <a:endParaRPr lang="zh-CN" altLang="en-US" sz="1600" spc="300" dirty="0">
                        <a:solidFill>
                          <a:schemeClr val="tx1">
                            <a:lumMod val="85000"/>
                            <a:lumOff val="1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2">
                          <a:lumMod val="90000"/>
                        </a:schemeClr>
                      </a:solidFill>
                      <a:prstDash val="solid"/>
                      <a:round/>
                      <a:headEnd type="none" w="med" len="med"/>
                      <a:tailEnd type="none" w="med" len="med"/>
                    </a:lnT>
                    <a:solidFill>
                      <a:srgbClr val="F0F0F0">
                        <a:alpha val="72157"/>
                      </a:srgbClr>
                    </a:solidFill>
                  </a:tcPr>
                </a:tc>
                <a:extLst>
                  <a:ext uri="{0D108BD9-81ED-4DB2-BD59-A6C34878D82A}">
                    <a16:rowId xmlns:a16="http://schemas.microsoft.com/office/drawing/2014/main" val="2824625638"/>
                  </a:ext>
                </a:extLst>
              </a:tr>
            </a:tbl>
          </a:graphicData>
        </a:graphic>
      </p:graphicFrame>
    </p:spTree>
    <p:extLst>
      <p:ext uri="{BB962C8B-B14F-4D97-AF65-F5344CB8AC3E}">
        <p14:creationId xmlns:p14="http://schemas.microsoft.com/office/powerpoint/2010/main" val="206815387"/>
      </p:ext>
    </p:extLst>
  </p:cSld>
  <p:clrMapOvr>
    <a:masterClrMapping/>
  </p:clrMapOvr>
  <p:transition spd="med">
    <p:pull/>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327150" y="2090934"/>
            <a:ext cx="9978024" cy="2908489"/>
          </a:xfrm>
          <a:prstGeom prst="rect">
            <a:avLst/>
          </a:prstGeom>
          <a:noFill/>
        </p:spPr>
        <p:txBody>
          <a:bodyPr wrap="square" rtlCol="0">
            <a:spAutoFit/>
          </a:bodyPr>
          <a:lstStyle/>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rPr>
              <a:t>首先</a:t>
            </a:r>
            <a:r>
              <a:rPr lang="zh-CN" altLang="en-US" sz="2200" dirty="0" smtClean="0">
                <a:latin typeface="+mn-ea"/>
                <a:ea typeface="+mn-ea"/>
              </a:rPr>
              <a:t>将</a:t>
            </a:r>
            <a:r>
              <a:rPr lang="en-US" altLang="zh-CN" sz="2200" dirty="0" smtClean="0">
                <a:latin typeface="+mn-ea"/>
                <a:ea typeface="+mn-ea"/>
              </a:rPr>
              <a:t>Spring Cloud </a:t>
            </a:r>
            <a:r>
              <a:rPr lang="zh-CN" altLang="en-US" sz="2200" dirty="0" smtClean="0">
                <a:latin typeface="+mn-ea"/>
                <a:ea typeface="+mn-ea"/>
              </a:rPr>
              <a:t>项目拷贝到所使用的的</a:t>
            </a:r>
            <a:r>
              <a:rPr lang="en-US" altLang="zh-CN" sz="2200" dirty="0" err="1" smtClean="0">
                <a:latin typeface="+mn-ea"/>
                <a:ea typeface="+mn-ea"/>
              </a:rPr>
              <a:t>linux</a:t>
            </a:r>
            <a:r>
              <a:rPr lang="zh-CN" altLang="en-US" sz="2200" dirty="0" smtClean="0">
                <a:latin typeface="+mn-ea"/>
                <a:ea typeface="+mn-ea"/>
              </a:rPr>
              <a:t>虚拟机中</a:t>
            </a:r>
            <a:endParaRPr lang="en-US" altLang="zh-CN" sz="2200" dirty="0" smtClean="0">
              <a:latin typeface="+mn-ea"/>
              <a:ea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rPr>
              <a:t>使用 </a:t>
            </a:r>
            <a:r>
              <a:rPr lang="en-US" altLang="zh-CN" sz="2200" dirty="0" err="1" smtClean="0">
                <a:latin typeface="+mn-ea"/>
              </a:rPr>
              <a:t>mvn</a:t>
            </a:r>
            <a:r>
              <a:rPr lang="en-US" altLang="zh-CN" sz="2200" dirty="0" smtClean="0">
                <a:latin typeface="+mn-ea"/>
              </a:rPr>
              <a:t> package</a:t>
            </a:r>
            <a:r>
              <a:rPr lang="zh-CN" altLang="en-US" sz="2200" dirty="0" smtClean="0">
                <a:latin typeface="+mn-ea"/>
              </a:rPr>
              <a:t>下载依赖</a:t>
            </a:r>
            <a:endParaRPr lang="en-US" altLang="zh-CN" sz="2200" dirty="0" smtClean="0">
              <a:latin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rPr>
              <a:t>创建</a:t>
            </a:r>
            <a:r>
              <a:rPr lang="en-US" altLang="zh-CN" sz="2200" dirty="0" err="1" smtClean="0">
                <a:latin typeface="+mn-ea"/>
              </a:rPr>
              <a:t>Dockerfile</a:t>
            </a:r>
            <a:r>
              <a:rPr lang="zh-CN" altLang="en-US" sz="2200" dirty="0" smtClean="0">
                <a:latin typeface="+mn-ea"/>
              </a:rPr>
              <a:t>文件</a:t>
            </a:r>
            <a:endParaRPr lang="en-US" altLang="zh-CN" sz="2200" dirty="0" smtClean="0">
              <a:latin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rPr>
              <a:t>之后使用 </a:t>
            </a:r>
            <a:r>
              <a:rPr lang="en-US" altLang="zh-CN" sz="2200" dirty="0" err="1" smtClean="0">
                <a:latin typeface="+mn-ea"/>
              </a:rPr>
              <a:t>docker</a:t>
            </a:r>
            <a:r>
              <a:rPr lang="en-US" altLang="zh-CN" sz="2200" dirty="0" smtClean="0">
                <a:latin typeface="+mn-ea"/>
              </a:rPr>
              <a:t> build –t </a:t>
            </a:r>
            <a:r>
              <a:rPr lang="zh-CN" altLang="en-US" sz="2200" dirty="0" smtClean="0">
                <a:latin typeface="+mn-ea"/>
              </a:rPr>
              <a:t>来构建</a:t>
            </a:r>
            <a:r>
              <a:rPr lang="en-US" altLang="zh-CN" sz="2200" dirty="0" err="1" smtClean="0">
                <a:latin typeface="+mn-ea"/>
              </a:rPr>
              <a:t>docker</a:t>
            </a:r>
            <a:r>
              <a:rPr lang="zh-CN" altLang="en-US" sz="2200" dirty="0" smtClean="0">
                <a:latin typeface="+mn-ea"/>
              </a:rPr>
              <a:t>镜像。</a:t>
            </a:r>
            <a:endParaRPr lang="en-US" altLang="zh-CN" sz="2200" dirty="0" smtClean="0">
              <a:latin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rPr>
              <a:t>使用</a:t>
            </a:r>
            <a:r>
              <a:rPr lang="en-US" altLang="zh-CN" sz="2200" dirty="0" err="1" smtClean="0">
                <a:latin typeface="+mn-ea"/>
              </a:rPr>
              <a:t>docker</a:t>
            </a:r>
            <a:r>
              <a:rPr lang="en-US" altLang="zh-CN" sz="2200" dirty="0" smtClean="0">
                <a:latin typeface="+mn-ea"/>
              </a:rPr>
              <a:t> run </a:t>
            </a:r>
            <a:r>
              <a:rPr lang="zh-CN" altLang="en-US" sz="2200" dirty="0" smtClean="0">
                <a:latin typeface="+mn-ea"/>
              </a:rPr>
              <a:t>来运行镜像。</a:t>
            </a:r>
            <a:endParaRPr lang="en-US" altLang="zh-CN" sz="2200" dirty="0" smtClean="0">
              <a:latin typeface="+mn-ea"/>
            </a:endParaRPr>
          </a:p>
        </p:txBody>
      </p:sp>
      <p:sp>
        <p:nvSpPr>
          <p:cNvPr id="9" name="标题 8"/>
          <p:cNvSpPr>
            <a:spLocks noGrp="1"/>
          </p:cNvSpPr>
          <p:nvPr>
            <p:ph type="title"/>
          </p:nvPr>
        </p:nvSpPr>
        <p:spPr/>
        <p:txBody>
          <a:bodyPr/>
          <a:lstStyle/>
          <a:p>
            <a:r>
              <a:rPr lang="en-US" altLang="zh-CN" dirty="0" err="1" smtClean="0"/>
              <a:t>SpringCloud+Docker</a:t>
            </a:r>
            <a:r>
              <a:rPr lang="zh-CN" altLang="en-US" dirty="0" smtClean="0"/>
              <a:t>准备</a:t>
            </a:r>
            <a:endParaRPr lang="zh-CN" altLang="en-US" dirty="0"/>
          </a:p>
        </p:txBody>
      </p:sp>
      <p:sp>
        <p:nvSpPr>
          <p:cNvPr id="5" name="文本框 4"/>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3</a:t>
            </a:r>
            <a:endParaRPr lang="zh-CN" altLang="en-US" sz="3600" b="1" dirty="0" smtClean="0">
              <a:solidFill>
                <a:schemeClr val="bg1"/>
              </a:solidFill>
            </a:endParaRPr>
          </a:p>
        </p:txBody>
      </p:sp>
    </p:spTree>
    <p:extLst>
      <p:ext uri="{BB962C8B-B14F-4D97-AF65-F5344CB8AC3E}">
        <p14:creationId xmlns:p14="http://schemas.microsoft.com/office/powerpoint/2010/main" val="781508297"/>
      </p:ext>
    </p:extLst>
  </p:cSld>
  <p:clrMapOvr>
    <a:masterClrMapping/>
  </p:clrMapOvr>
  <p:transition spd="med">
    <p:pull/>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p:txBody>
          <a:bodyPr/>
          <a:lstStyle/>
          <a:p>
            <a:r>
              <a:rPr lang="en-US" altLang="zh-CN" dirty="0" err="1" smtClean="0"/>
              <a:t>SpringCloud+Docker</a:t>
            </a:r>
            <a:r>
              <a:rPr lang="zh-CN" altLang="en-US" dirty="0" smtClean="0"/>
              <a:t>搭建</a:t>
            </a:r>
            <a:endParaRPr lang="zh-CN" altLang="en-US" dirty="0"/>
          </a:p>
        </p:txBody>
      </p:sp>
      <p:sp>
        <p:nvSpPr>
          <p:cNvPr id="5" name="文本框 4"/>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3</a:t>
            </a:r>
            <a:endParaRPr lang="zh-CN" altLang="en-US" sz="3600" b="1" dirty="0" smtClean="0">
              <a:solidFill>
                <a:schemeClr val="bg1"/>
              </a:solidFill>
            </a:endParaRPr>
          </a:p>
        </p:txBody>
      </p:sp>
      <p:sp>
        <p:nvSpPr>
          <p:cNvPr id="6" name="文本框 5"/>
          <p:cNvSpPr txBox="1"/>
          <p:nvPr/>
        </p:nvSpPr>
        <p:spPr>
          <a:xfrm>
            <a:off x="939462" y="3122530"/>
            <a:ext cx="9978024" cy="3077766"/>
          </a:xfrm>
          <a:prstGeom prst="rect">
            <a:avLst/>
          </a:prstGeom>
          <a:noFill/>
        </p:spPr>
        <p:txBody>
          <a:bodyPr wrap="square" rtlCol="0">
            <a:spAutoFit/>
          </a:bodyPr>
          <a:lstStyle/>
          <a:p>
            <a:pPr marL="342900" indent="-342900" algn="just">
              <a:spcBef>
                <a:spcPts val="600"/>
              </a:spcBef>
              <a:spcAft>
                <a:spcPts val="600"/>
              </a:spcAft>
              <a:buClr>
                <a:schemeClr val="tx2"/>
              </a:buClr>
              <a:buFont typeface="Wingdings" panose="05000000000000000000" pitchFamily="2" charset="2"/>
              <a:buChar char="n"/>
            </a:pPr>
            <a:r>
              <a:rPr lang="en-US" altLang="zh-CN" dirty="0">
                <a:latin typeface="+mn-ea"/>
              </a:rPr>
              <a:t>FROM </a:t>
            </a:r>
            <a:r>
              <a:rPr lang="zh-CN" altLang="en-US" dirty="0">
                <a:latin typeface="+mn-ea"/>
              </a:rPr>
              <a:t>基础镜像必要，代表你的项目将构建在这个基础上面</a:t>
            </a:r>
          </a:p>
          <a:p>
            <a:pPr marL="342900" indent="-342900" algn="just">
              <a:spcBef>
                <a:spcPts val="600"/>
              </a:spcBef>
              <a:spcAft>
                <a:spcPts val="600"/>
              </a:spcAft>
              <a:buClr>
                <a:schemeClr val="tx2"/>
              </a:buClr>
              <a:buFont typeface="Wingdings" panose="05000000000000000000" pitchFamily="2" charset="2"/>
              <a:buChar char="n"/>
            </a:pPr>
            <a:r>
              <a:rPr lang="en-US" altLang="zh-CN" dirty="0">
                <a:latin typeface="+mn-ea"/>
              </a:rPr>
              <a:t>EXPOSE </a:t>
            </a:r>
            <a:r>
              <a:rPr lang="zh-CN" altLang="en-US" dirty="0">
                <a:latin typeface="+mn-ea"/>
              </a:rPr>
              <a:t>允许指定端口转发</a:t>
            </a:r>
          </a:p>
          <a:p>
            <a:pPr marL="342900" indent="-342900" algn="just">
              <a:spcBef>
                <a:spcPts val="600"/>
              </a:spcBef>
              <a:spcAft>
                <a:spcPts val="600"/>
              </a:spcAft>
              <a:buClr>
                <a:schemeClr val="tx2"/>
              </a:buClr>
              <a:buFont typeface="Wingdings" panose="05000000000000000000" pitchFamily="2" charset="2"/>
              <a:buChar char="n"/>
            </a:pPr>
            <a:r>
              <a:rPr lang="en-US" altLang="zh-CN" dirty="0">
                <a:latin typeface="+mn-ea"/>
              </a:rPr>
              <a:t>VOLUME </a:t>
            </a:r>
            <a:r>
              <a:rPr lang="zh-CN" altLang="en-US" dirty="0">
                <a:latin typeface="+mn-ea"/>
              </a:rPr>
              <a:t>创建一个可以从本地主机或其他容器挂载的挂载点，一般用来存放数据库和需要保持的数据等。</a:t>
            </a:r>
          </a:p>
          <a:p>
            <a:pPr marL="342900" indent="-342900" algn="just">
              <a:spcBef>
                <a:spcPts val="600"/>
              </a:spcBef>
              <a:spcAft>
                <a:spcPts val="600"/>
              </a:spcAft>
              <a:buClr>
                <a:schemeClr val="tx2"/>
              </a:buClr>
              <a:buFont typeface="Wingdings" panose="05000000000000000000" pitchFamily="2" charset="2"/>
              <a:buChar char="n"/>
            </a:pPr>
            <a:r>
              <a:rPr lang="en-US" altLang="zh-CN" dirty="0">
                <a:latin typeface="+mn-ea"/>
              </a:rPr>
              <a:t>ADD </a:t>
            </a:r>
            <a:r>
              <a:rPr lang="zh-CN" altLang="en-US" dirty="0">
                <a:latin typeface="+mn-ea"/>
              </a:rPr>
              <a:t>将文件从路径 复制添加到容器内部路径 支持远程</a:t>
            </a:r>
            <a:r>
              <a:rPr lang="en-US" altLang="zh-CN" dirty="0" err="1">
                <a:latin typeface="+mn-ea"/>
              </a:rPr>
              <a:t>url</a:t>
            </a:r>
            <a:r>
              <a:rPr lang="en-US" altLang="zh-CN" dirty="0">
                <a:latin typeface="+mn-ea"/>
              </a:rPr>
              <a:t> </a:t>
            </a:r>
            <a:r>
              <a:rPr lang="zh-CN" altLang="en-US" dirty="0">
                <a:latin typeface="+mn-ea"/>
              </a:rPr>
              <a:t>如果是远程</a:t>
            </a:r>
            <a:r>
              <a:rPr lang="en-US" altLang="zh-CN" dirty="0" err="1">
                <a:latin typeface="+mn-ea"/>
              </a:rPr>
              <a:t>url</a:t>
            </a:r>
            <a:r>
              <a:rPr lang="zh-CN" altLang="en-US" dirty="0">
                <a:latin typeface="+mn-ea"/>
              </a:rPr>
              <a:t>权限将会是</a:t>
            </a:r>
            <a:r>
              <a:rPr lang="en-US" altLang="zh-CN" dirty="0">
                <a:latin typeface="+mn-ea"/>
              </a:rPr>
              <a:t>600</a:t>
            </a:r>
          </a:p>
          <a:p>
            <a:pPr marL="342900" indent="-342900" algn="just">
              <a:spcBef>
                <a:spcPts val="600"/>
              </a:spcBef>
              <a:spcAft>
                <a:spcPts val="600"/>
              </a:spcAft>
              <a:buClr>
                <a:schemeClr val="tx2"/>
              </a:buClr>
              <a:buFont typeface="Wingdings" panose="05000000000000000000" pitchFamily="2" charset="2"/>
              <a:buChar char="n"/>
            </a:pPr>
            <a:r>
              <a:rPr lang="en-US" altLang="zh-CN" dirty="0">
                <a:latin typeface="+mn-ea"/>
              </a:rPr>
              <a:t>ENV </a:t>
            </a:r>
            <a:r>
              <a:rPr lang="zh-CN" altLang="en-US" dirty="0">
                <a:latin typeface="+mn-ea"/>
              </a:rPr>
              <a:t>可以用于为</a:t>
            </a:r>
            <a:r>
              <a:rPr lang="en-US" altLang="zh-CN" dirty="0" err="1">
                <a:latin typeface="+mn-ea"/>
              </a:rPr>
              <a:t>docker</a:t>
            </a:r>
            <a:r>
              <a:rPr lang="zh-CN" altLang="en-US" dirty="0">
                <a:latin typeface="+mn-ea"/>
              </a:rPr>
              <a:t>容器设置环境变量</a:t>
            </a:r>
          </a:p>
          <a:p>
            <a:pPr marL="342900" indent="-342900" algn="just">
              <a:spcBef>
                <a:spcPts val="600"/>
              </a:spcBef>
              <a:spcAft>
                <a:spcPts val="600"/>
              </a:spcAft>
              <a:buClr>
                <a:schemeClr val="tx2"/>
              </a:buClr>
              <a:buFont typeface="Wingdings" panose="05000000000000000000" pitchFamily="2" charset="2"/>
              <a:buChar char="n"/>
            </a:pPr>
            <a:r>
              <a:rPr lang="en-US" altLang="zh-CN" dirty="0">
                <a:latin typeface="+mn-ea"/>
              </a:rPr>
              <a:t>ENTRYPOINT </a:t>
            </a:r>
            <a:r>
              <a:rPr lang="zh-CN" altLang="en-US" dirty="0">
                <a:latin typeface="+mn-ea"/>
              </a:rPr>
              <a:t>指定 </a:t>
            </a:r>
            <a:r>
              <a:rPr lang="en-US" altLang="zh-CN" dirty="0">
                <a:latin typeface="+mn-ea"/>
              </a:rPr>
              <a:t>Docker image </a:t>
            </a:r>
            <a:r>
              <a:rPr lang="zh-CN" altLang="en-US" dirty="0">
                <a:latin typeface="+mn-ea"/>
              </a:rPr>
              <a:t>运行成 容器</a:t>
            </a:r>
            <a:r>
              <a:rPr lang="en-US" altLang="zh-CN" dirty="0" smtClean="0">
                <a:latin typeface="+mn-ea"/>
              </a:rPr>
              <a:t> </a:t>
            </a:r>
            <a:r>
              <a:rPr lang="en-US" altLang="zh-CN" dirty="0">
                <a:latin typeface="+mn-ea"/>
              </a:rPr>
              <a:t>(</a:t>
            </a:r>
            <a:r>
              <a:rPr lang="zh-CN" altLang="en-US" dirty="0">
                <a:latin typeface="+mn-ea"/>
              </a:rPr>
              <a:t>也就是 </a:t>
            </a:r>
            <a:r>
              <a:rPr lang="en-US" altLang="zh-CN" dirty="0">
                <a:latin typeface="+mn-ea"/>
              </a:rPr>
              <a:t>Docker container) </a:t>
            </a:r>
            <a:r>
              <a:rPr lang="zh-CN" altLang="en-US" dirty="0">
                <a:latin typeface="+mn-ea"/>
              </a:rPr>
              <a:t>时，要执行的命令或者文件</a:t>
            </a:r>
            <a:r>
              <a:rPr lang="zh-CN" altLang="en-US" dirty="0" smtClean="0">
                <a:latin typeface="+mn-ea"/>
              </a:rPr>
              <a:t>。</a:t>
            </a:r>
            <a:endParaRPr lang="zh-CN" altLang="en-US" dirty="0">
              <a:latin typeface="+mn-ea"/>
            </a:endParaRPr>
          </a:p>
        </p:txBody>
      </p:sp>
      <p:pic>
        <p:nvPicPr>
          <p:cNvPr id="3" name="图片 2"/>
          <p:cNvPicPr>
            <a:picLocks noChangeAspect="1"/>
          </p:cNvPicPr>
          <p:nvPr/>
        </p:nvPicPr>
        <p:blipFill>
          <a:blip r:embed="rId2"/>
          <a:stretch>
            <a:fillRect/>
          </a:stretch>
        </p:blipFill>
        <p:spPr>
          <a:xfrm>
            <a:off x="1079340" y="881223"/>
            <a:ext cx="9415158" cy="2171466"/>
          </a:xfrm>
          <a:prstGeom prst="rect">
            <a:avLst/>
          </a:prstGeom>
        </p:spPr>
      </p:pic>
    </p:spTree>
    <p:extLst>
      <p:ext uri="{BB962C8B-B14F-4D97-AF65-F5344CB8AC3E}">
        <p14:creationId xmlns:p14="http://schemas.microsoft.com/office/powerpoint/2010/main" val="495845671"/>
      </p:ext>
    </p:extLst>
  </p:cSld>
  <p:clrMapOvr>
    <a:masterClrMapping/>
  </p:clrMapOvr>
  <p:transition spd="med">
    <p:pull/>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p:txBody>
          <a:bodyPr/>
          <a:lstStyle/>
          <a:p>
            <a:r>
              <a:rPr lang="zh-CN" altLang="en-US" dirty="0" smtClean="0"/>
              <a:t>使用</a:t>
            </a:r>
            <a:endParaRPr lang="zh-CN" altLang="en-US" dirty="0"/>
          </a:p>
        </p:txBody>
      </p:sp>
      <p:sp>
        <p:nvSpPr>
          <p:cNvPr id="5" name="文本框 4"/>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3</a:t>
            </a:r>
            <a:endParaRPr lang="zh-CN" altLang="en-US" sz="3600" b="1" dirty="0" smtClean="0">
              <a:solidFill>
                <a:schemeClr val="bg1"/>
              </a:solidFill>
            </a:endParaRPr>
          </a:p>
        </p:txBody>
      </p:sp>
      <p:pic>
        <p:nvPicPr>
          <p:cNvPr id="3" name="图片 2"/>
          <p:cNvPicPr>
            <a:picLocks noChangeAspect="1"/>
          </p:cNvPicPr>
          <p:nvPr/>
        </p:nvPicPr>
        <p:blipFill>
          <a:blip r:embed="rId2"/>
          <a:stretch>
            <a:fillRect/>
          </a:stretch>
        </p:blipFill>
        <p:spPr>
          <a:xfrm>
            <a:off x="2286476" y="1029000"/>
            <a:ext cx="7619048" cy="4800000"/>
          </a:xfrm>
          <a:prstGeom prst="rect">
            <a:avLst/>
          </a:prstGeom>
        </p:spPr>
      </p:pic>
    </p:spTree>
    <p:extLst>
      <p:ext uri="{BB962C8B-B14F-4D97-AF65-F5344CB8AC3E}">
        <p14:creationId xmlns:p14="http://schemas.microsoft.com/office/powerpoint/2010/main" val="2293435983"/>
      </p:ext>
    </p:extLst>
  </p:cSld>
  <p:clrMapOvr>
    <a:masterClrMapping/>
  </p:clrMapOvr>
  <p:transition spd="med">
    <p:pull/>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p:txBody>
          <a:bodyPr/>
          <a:lstStyle/>
          <a:p>
            <a:r>
              <a:rPr lang="zh-CN" altLang="en-US" dirty="0" smtClean="0"/>
              <a:t>使用</a:t>
            </a:r>
            <a:endParaRPr lang="zh-CN" altLang="en-US" dirty="0"/>
          </a:p>
        </p:txBody>
      </p:sp>
      <p:sp>
        <p:nvSpPr>
          <p:cNvPr id="5" name="文本框 4"/>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3</a:t>
            </a:r>
            <a:endParaRPr lang="zh-CN" altLang="en-US" sz="3600" b="1" dirty="0" smtClean="0">
              <a:solidFill>
                <a:schemeClr val="bg1"/>
              </a:solidFill>
            </a:endParaRPr>
          </a:p>
        </p:txBody>
      </p:sp>
      <p:pic>
        <p:nvPicPr>
          <p:cNvPr id="2" name="图片 1"/>
          <p:cNvPicPr>
            <a:picLocks noChangeAspect="1"/>
          </p:cNvPicPr>
          <p:nvPr/>
        </p:nvPicPr>
        <p:blipFill>
          <a:blip r:embed="rId2"/>
          <a:stretch>
            <a:fillRect/>
          </a:stretch>
        </p:blipFill>
        <p:spPr>
          <a:xfrm>
            <a:off x="2324571" y="1152809"/>
            <a:ext cx="7542857" cy="4552381"/>
          </a:xfrm>
          <a:prstGeom prst="rect">
            <a:avLst/>
          </a:prstGeom>
        </p:spPr>
      </p:pic>
    </p:spTree>
    <p:extLst>
      <p:ext uri="{BB962C8B-B14F-4D97-AF65-F5344CB8AC3E}">
        <p14:creationId xmlns:p14="http://schemas.microsoft.com/office/powerpoint/2010/main" val="3119460557"/>
      </p:ext>
    </p:extLst>
  </p:cSld>
  <p:clrMapOvr>
    <a:masterClrMapping/>
  </p:clrMapOvr>
  <p:transition spd="med">
    <p:pull/>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a:extLst>
              <a:ext uri="{FF2B5EF4-FFF2-40B4-BE49-F238E27FC236}">
                <a16:creationId xmlns:a16="http://schemas.microsoft.com/office/drawing/2014/main" id="{C888EE62-795D-4B4E-A32A-3C2373FD4959}"/>
              </a:ext>
            </a:extLst>
          </p:cNvPr>
          <p:cNvSpPr txBox="1"/>
          <p:nvPr/>
        </p:nvSpPr>
        <p:spPr>
          <a:xfrm>
            <a:off x="1805660" y="2688450"/>
            <a:ext cx="8524408" cy="769441"/>
          </a:xfrm>
          <a:prstGeom prst="rect">
            <a:avLst/>
          </a:prstGeom>
          <a:noFill/>
        </p:spPr>
        <p:txBody>
          <a:bodyPr wrap="square" rtlCol="0">
            <a:spAutoFit/>
          </a:bodyPr>
          <a:lstStyle/>
          <a:p>
            <a:pPr algn="ctr"/>
            <a:r>
              <a:rPr lang="zh-CN" altLang="en-US" sz="4400" dirty="0" smtClean="0">
                <a:solidFill>
                  <a:schemeClr val="bg1"/>
                </a:solidFill>
                <a:latin typeface="+mn-ea"/>
              </a:rPr>
              <a:t>感谢</a:t>
            </a:r>
            <a:r>
              <a:rPr lang="zh-CN" altLang="en-US" sz="4400" dirty="0" smtClean="0">
                <a:solidFill>
                  <a:schemeClr val="bg1"/>
                </a:solidFill>
                <a:latin typeface="+mn-ea"/>
                <a:ea typeface="+mn-ea"/>
              </a:rPr>
              <a:t>观看</a:t>
            </a:r>
            <a:endParaRPr lang="en-US" altLang="zh-CN" sz="4400" dirty="0">
              <a:solidFill>
                <a:schemeClr val="bg1"/>
              </a:solidFill>
              <a:latin typeface="+mn-ea"/>
              <a:ea typeface="+mn-ea"/>
            </a:endParaRPr>
          </a:p>
        </p:txBody>
      </p:sp>
    </p:spTree>
    <p:extLst>
      <p:ext uri="{BB962C8B-B14F-4D97-AF65-F5344CB8AC3E}">
        <p14:creationId xmlns:p14="http://schemas.microsoft.com/office/powerpoint/2010/main" val="2152647568"/>
      </p:ext>
    </p:extLst>
  </p:cSld>
  <p:clrMapOvr>
    <a:masterClrMapping/>
  </p:clrMapOvr>
  <p:transition spd="med">
    <p:pull/>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标题 9">
            <a:extLst>
              <a:ext uri="{FF2B5EF4-FFF2-40B4-BE49-F238E27FC236}">
                <a16:creationId xmlns:a16="http://schemas.microsoft.com/office/drawing/2014/main" id="{D6C6CD6F-C4DD-4132-B940-A678FA889E35}"/>
              </a:ext>
            </a:extLst>
          </p:cNvPr>
          <p:cNvSpPr txBox="1">
            <a:spLocks/>
          </p:cNvSpPr>
          <p:nvPr/>
        </p:nvSpPr>
        <p:spPr bwMode="auto">
          <a:xfrm>
            <a:off x="1279525" y="2528666"/>
            <a:ext cx="1806575" cy="6750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9pPr>
          </a:lstStyle>
          <a:p>
            <a:pPr algn="ctr"/>
            <a:r>
              <a:rPr lang="zh-CN" altLang="en-US" sz="6000" b="1">
                <a:solidFill>
                  <a:schemeClr val="bg1"/>
                </a:solidFill>
              </a:rPr>
              <a:t>目录</a:t>
            </a:r>
            <a:endParaRPr lang="zh-CN" altLang="en-US" sz="6000" b="1" dirty="0">
              <a:solidFill>
                <a:schemeClr val="bg1"/>
              </a:solidFill>
            </a:endParaRPr>
          </a:p>
        </p:txBody>
      </p:sp>
      <p:sp>
        <p:nvSpPr>
          <p:cNvPr id="23" name="内容占位符 10">
            <a:extLst>
              <a:ext uri="{FF2B5EF4-FFF2-40B4-BE49-F238E27FC236}">
                <a16:creationId xmlns:a16="http://schemas.microsoft.com/office/drawing/2014/main" id="{CF7F6C6B-EBA6-4DCB-ABA7-830DDD2F4334}"/>
              </a:ext>
            </a:extLst>
          </p:cNvPr>
          <p:cNvSpPr txBox="1">
            <a:spLocks/>
          </p:cNvSpPr>
          <p:nvPr/>
        </p:nvSpPr>
        <p:spPr bwMode="auto">
          <a:xfrm>
            <a:off x="1122361" y="3936012"/>
            <a:ext cx="2120900" cy="3995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altLang="zh-CN" sz="2000">
                <a:solidFill>
                  <a:schemeClr val="bg1"/>
                </a:solidFill>
              </a:rPr>
              <a:t>CONTENTS</a:t>
            </a:r>
            <a:endParaRPr lang="zh-CN" altLang="en-US" sz="2000" dirty="0">
              <a:solidFill>
                <a:schemeClr val="bg1"/>
              </a:solidFill>
            </a:endParaRPr>
          </a:p>
        </p:txBody>
      </p:sp>
      <p:cxnSp>
        <p:nvCxnSpPr>
          <p:cNvPr id="24" name="直接连接符 23"/>
          <p:cNvCxnSpPr/>
          <p:nvPr/>
        </p:nvCxnSpPr>
        <p:spPr>
          <a:xfrm>
            <a:off x="1778395" y="3607163"/>
            <a:ext cx="808832"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5" name="组合 24">
            <a:extLst>
              <a:ext uri="{FF2B5EF4-FFF2-40B4-BE49-F238E27FC236}">
                <a16:creationId xmlns:a16="http://schemas.microsoft.com/office/drawing/2014/main" id="{F022EDC2-0163-4D59-8AEE-B77C7B56ACDC}"/>
              </a:ext>
            </a:extLst>
          </p:cNvPr>
          <p:cNvGrpSpPr/>
          <p:nvPr/>
        </p:nvGrpSpPr>
        <p:grpSpPr>
          <a:xfrm>
            <a:off x="6395581" y="994374"/>
            <a:ext cx="3509187" cy="1098506"/>
            <a:chOff x="5337036" y="1031947"/>
            <a:chExt cx="3509187" cy="1098506"/>
          </a:xfrm>
        </p:grpSpPr>
        <p:sp>
          <p:nvSpPr>
            <p:cNvPr id="26" name="文本框 25">
              <a:extLst>
                <a:ext uri="{FF2B5EF4-FFF2-40B4-BE49-F238E27FC236}">
                  <a16:creationId xmlns:a16="http://schemas.microsoft.com/office/drawing/2014/main" id="{49C81708-2DD4-42D2-8E80-8ABAEF83EBE2}"/>
                </a:ext>
              </a:extLst>
            </p:cNvPr>
            <p:cNvSpPr txBox="1"/>
            <p:nvPr/>
          </p:nvSpPr>
          <p:spPr>
            <a:xfrm>
              <a:off x="5337036" y="1031947"/>
              <a:ext cx="612668" cy="1098506"/>
            </a:xfrm>
            <a:prstGeom prst="rect">
              <a:avLst/>
            </a:prstGeom>
            <a:noFill/>
          </p:spPr>
          <p:txBody>
            <a:bodyPr wrap="none" rtlCol="0">
              <a:spAutoFit/>
            </a:bodyPr>
            <a:lstStyle/>
            <a:p>
              <a:pPr>
                <a:lnSpc>
                  <a:spcPct val="120000"/>
                </a:lnSpc>
              </a:pPr>
              <a:r>
                <a:rPr lang="en-US" altLang="zh-CN" sz="6000" b="1" i="1" dirty="0">
                  <a:solidFill>
                    <a:schemeClr val="accent1"/>
                  </a:solidFill>
                  <a:cs typeface="+mn-ea"/>
                  <a:sym typeface="+mn-lt"/>
                </a:rPr>
                <a:t>1</a:t>
              </a:r>
              <a:endParaRPr lang="zh-CN" altLang="en-US" sz="5400" b="1" i="1" dirty="0">
                <a:solidFill>
                  <a:schemeClr val="accent1"/>
                </a:solidFill>
                <a:cs typeface="+mn-ea"/>
                <a:sym typeface="+mn-lt"/>
              </a:endParaRPr>
            </a:p>
          </p:txBody>
        </p:sp>
        <p:sp>
          <p:nvSpPr>
            <p:cNvPr id="28" name="文本框 27">
              <a:extLst>
                <a:ext uri="{FF2B5EF4-FFF2-40B4-BE49-F238E27FC236}">
                  <a16:creationId xmlns:a16="http://schemas.microsoft.com/office/drawing/2014/main" id="{DA740C2E-C38D-4F96-A002-B3F79BAE1788}"/>
                </a:ext>
              </a:extLst>
            </p:cNvPr>
            <p:cNvSpPr txBox="1"/>
            <p:nvPr/>
          </p:nvSpPr>
          <p:spPr>
            <a:xfrm>
              <a:off x="6384010" y="1248904"/>
              <a:ext cx="2462213" cy="539250"/>
            </a:xfrm>
            <a:prstGeom prst="rect">
              <a:avLst/>
            </a:prstGeom>
            <a:noFill/>
          </p:spPr>
          <p:txBody>
            <a:bodyPr wrap="square" lIns="0" tIns="0" rIns="0" bIns="0" rtlCol="0">
              <a:spAutoFit/>
            </a:bodyPr>
            <a:lstStyle/>
            <a:p>
              <a:pPr>
                <a:lnSpc>
                  <a:spcPct val="120000"/>
                </a:lnSpc>
              </a:pPr>
              <a:r>
                <a:rPr lang="zh-CN" altLang="en-US" sz="3200" b="1" dirty="0" smtClean="0">
                  <a:cs typeface="+mn-ea"/>
                  <a:sym typeface="+mn-lt"/>
                </a:rPr>
                <a:t>项目简介</a:t>
              </a:r>
              <a:endParaRPr lang="zh-CN" altLang="en-US" sz="3200" b="1" dirty="0">
                <a:cs typeface="+mn-ea"/>
                <a:sym typeface="+mn-lt"/>
              </a:endParaRPr>
            </a:p>
          </p:txBody>
        </p:sp>
      </p:grpSp>
      <p:grpSp>
        <p:nvGrpSpPr>
          <p:cNvPr id="35" name="组合 34">
            <a:extLst>
              <a:ext uri="{FF2B5EF4-FFF2-40B4-BE49-F238E27FC236}">
                <a16:creationId xmlns:a16="http://schemas.microsoft.com/office/drawing/2014/main" id="{BE300563-CF9C-4E5F-98A6-A489FEF59EBB}"/>
              </a:ext>
            </a:extLst>
          </p:cNvPr>
          <p:cNvGrpSpPr/>
          <p:nvPr/>
        </p:nvGrpSpPr>
        <p:grpSpPr>
          <a:xfrm>
            <a:off x="6293981" y="4761092"/>
            <a:ext cx="3326444" cy="1106457"/>
            <a:chOff x="5337036" y="1031947"/>
            <a:chExt cx="3326444" cy="1106457"/>
          </a:xfrm>
        </p:grpSpPr>
        <p:sp>
          <p:nvSpPr>
            <p:cNvPr id="36" name="文本框 35">
              <a:extLst>
                <a:ext uri="{FF2B5EF4-FFF2-40B4-BE49-F238E27FC236}">
                  <a16:creationId xmlns:a16="http://schemas.microsoft.com/office/drawing/2014/main" id="{C93C7166-B910-44BC-9A1A-11B7DFB2D36D}"/>
                </a:ext>
              </a:extLst>
            </p:cNvPr>
            <p:cNvSpPr txBox="1"/>
            <p:nvPr/>
          </p:nvSpPr>
          <p:spPr>
            <a:xfrm>
              <a:off x="5337036" y="1031947"/>
              <a:ext cx="659155" cy="1106457"/>
            </a:xfrm>
            <a:prstGeom prst="rect">
              <a:avLst/>
            </a:prstGeom>
            <a:noFill/>
          </p:spPr>
          <p:txBody>
            <a:bodyPr wrap="none" rtlCol="0">
              <a:spAutoFit/>
            </a:bodyPr>
            <a:lstStyle/>
            <a:p>
              <a:pPr>
                <a:lnSpc>
                  <a:spcPct val="120000"/>
                </a:lnSpc>
              </a:pPr>
              <a:r>
                <a:rPr lang="en-US" altLang="zh-CN" sz="6000" b="1" i="1" dirty="0">
                  <a:solidFill>
                    <a:schemeClr val="accent1"/>
                  </a:solidFill>
                  <a:cs typeface="+mn-ea"/>
                  <a:sym typeface="+mn-lt"/>
                </a:rPr>
                <a:t>3</a:t>
              </a:r>
              <a:endParaRPr lang="zh-CN" altLang="en-US" sz="6000" b="1" i="1" dirty="0">
                <a:solidFill>
                  <a:schemeClr val="accent1"/>
                </a:solidFill>
                <a:cs typeface="+mn-ea"/>
                <a:sym typeface="+mn-lt"/>
              </a:endParaRPr>
            </a:p>
          </p:txBody>
        </p:sp>
        <p:sp>
          <p:nvSpPr>
            <p:cNvPr id="38" name="文本框 37">
              <a:extLst>
                <a:ext uri="{FF2B5EF4-FFF2-40B4-BE49-F238E27FC236}">
                  <a16:creationId xmlns:a16="http://schemas.microsoft.com/office/drawing/2014/main" id="{6CF46444-6738-4E06-AA31-F49884B01C20}"/>
                </a:ext>
              </a:extLst>
            </p:cNvPr>
            <p:cNvSpPr txBox="1"/>
            <p:nvPr/>
          </p:nvSpPr>
          <p:spPr>
            <a:xfrm>
              <a:off x="6384010" y="1248904"/>
              <a:ext cx="2279470" cy="540854"/>
            </a:xfrm>
            <a:prstGeom prst="rect">
              <a:avLst/>
            </a:prstGeom>
            <a:noFill/>
          </p:spPr>
          <p:txBody>
            <a:bodyPr wrap="none" lIns="0" tIns="0" rIns="0" bIns="0" rtlCol="0">
              <a:spAutoFit/>
            </a:bodyPr>
            <a:lstStyle/>
            <a:p>
              <a:pPr>
                <a:lnSpc>
                  <a:spcPct val="120000"/>
                </a:lnSpc>
              </a:pPr>
              <a:r>
                <a:rPr lang="en-US" altLang="zh-CN" sz="3200" b="1" dirty="0" smtClean="0">
                  <a:cs typeface="+mn-ea"/>
                  <a:sym typeface="+mn-lt"/>
                </a:rPr>
                <a:t>Docker</a:t>
              </a:r>
              <a:r>
                <a:rPr lang="zh-CN" altLang="en-US" sz="3200" b="1" dirty="0" smtClean="0">
                  <a:cs typeface="+mn-ea"/>
                  <a:sym typeface="+mn-lt"/>
                </a:rPr>
                <a:t>技术</a:t>
              </a:r>
              <a:endParaRPr lang="zh-CN" altLang="en-US" sz="3200" b="1" dirty="0">
                <a:cs typeface="+mn-ea"/>
                <a:sym typeface="+mn-lt"/>
              </a:endParaRPr>
            </a:p>
          </p:txBody>
        </p:sp>
      </p:grpSp>
      <p:grpSp>
        <p:nvGrpSpPr>
          <p:cNvPr id="11" name="组合 10">
            <a:extLst>
              <a:ext uri="{FF2B5EF4-FFF2-40B4-BE49-F238E27FC236}">
                <a16:creationId xmlns:a16="http://schemas.microsoft.com/office/drawing/2014/main" id="{BE300563-CF9C-4E5F-98A6-A489FEF59EBB}"/>
              </a:ext>
            </a:extLst>
          </p:cNvPr>
          <p:cNvGrpSpPr/>
          <p:nvPr/>
        </p:nvGrpSpPr>
        <p:grpSpPr>
          <a:xfrm>
            <a:off x="6395581" y="2873757"/>
            <a:ext cx="4225118" cy="1106457"/>
            <a:chOff x="5337036" y="1031947"/>
            <a:chExt cx="4225118" cy="1106457"/>
          </a:xfrm>
        </p:grpSpPr>
        <p:sp>
          <p:nvSpPr>
            <p:cNvPr id="12" name="文本框 11">
              <a:extLst>
                <a:ext uri="{FF2B5EF4-FFF2-40B4-BE49-F238E27FC236}">
                  <a16:creationId xmlns:a16="http://schemas.microsoft.com/office/drawing/2014/main" id="{C93C7166-B910-44BC-9A1A-11B7DFB2D36D}"/>
                </a:ext>
              </a:extLst>
            </p:cNvPr>
            <p:cNvSpPr txBox="1"/>
            <p:nvPr/>
          </p:nvSpPr>
          <p:spPr>
            <a:xfrm>
              <a:off x="5337036" y="1031947"/>
              <a:ext cx="659155" cy="1106457"/>
            </a:xfrm>
            <a:prstGeom prst="rect">
              <a:avLst/>
            </a:prstGeom>
            <a:noFill/>
          </p:spPr>
          <p:txBody>
            <a:bodyPr wrap="none" rtlCol="0">
              <a:spAutoFit/>
            </a:bodyPr>
            <a:lstStyle/>
            <a:p>
              <a:pPr>
                <a:lnSpc>
                  <a:spcPct val="120000"/>
                </a:lnSpc>
              </a:pPr>
              <a:r>
                <a:rPr lang="en-US" altLang="zh-CN" sz="6000" b="1" i="1" dirty="0">
                  <a:solidFill>
                    <a:schemeClr val="accent1"/>
                  </a:solidFill>
                  <a:cs typeface="+mn-ea"/>
                  <a:sym typeface="+mn-lt"/>
                </a:rPr>
                <a:t>2</a:t>
              </a:r>
              <a:endParaRPr lang="zh-CN" altLang="en-US" sz="6000" b="1" i="1" dirty="0">
                <a:solidFill>
                  <a:schemeClr val="accent1"/>
                </a:solidFill>
                <a:cs typeface="+mn-ea"/>
                <a:sym typeface="+mn-lt"/>
              </a:endParaRPr>
            </a:p>
          </p:txBody>
        </p:sp>
        <p:sp>
          <p:nvSpPr>
            <p:cNvPr id="13" name="文本框 12">
              <a:extLst>
                <a:ext uri="{FF2B5EF4-FFF2-40B4-BE49-F238E27FC236}">
                  <a16:creationId xmlns:a16="http://schemas.microsoft.com/office/drawing/2014/main" id="{6CF46444-6738-4E06-AA31-F49884B01C20}"/>
                </a:ext>
              </a:extLst>
            </p:cNvPr>
            <p:cNvSpPr txBox="1"/>
            <p:nvPr/>
          </p:nvSpPr>
          <p:spPr>
            <a:xfrm>
              <a:off x="6282410" y="1243262"/>
              <a:ext cx="3279744" cy="558486"/>
            </a:xfrm>
            <a:prstGeom prst="rect">
              <a:avLst/>
            </a:prstGeom>
            <a:noFill/>
          </p:spPr>
          <p:txBody>
            <a:bodyPr wrap="none" lIns="0" tIns="0" rIns="0" bIns="0" rtlCol="0">
              <a:spAutoFit/>
            </a:bodyPr>
            <a:lstStyle/>
            <a:p>
              <a:pPr lvl="0" algn="ctr">
                <a:lnSpc>
                  <a:spcPct val="125000"/>
                </a:lnSpc>
                <a:defRPr/>
              </a:pPr>
              <a:r>
                <a:rPr lang="en-US" altLang="zh-CN" sz="3200" b="1" dirty="0" err="1">
                  <a:latin typeface="Arial"/>
                  <a:sym typeface="+mn-lt"/>
                </a:rPr>
                <a:t>SpringCloud</a:t>
              </a:r>
              <a:r>
                <a:rPr lang="zh-CN" altLang="en-US" sz="3200" b="1" dirty="0">
                  <a:latin typeface="Arial"/>
                  <a:sym typeface="+mn-lt"/>
                </a:rPr>
                <a:t>简介</a:t>
              </a:r>
            </a:p>
          </p:txBody>
        </p:sp>
      </p:grpSp>
    </p:spTree>
    <p:extLst>
      <p:ext uri="{BB962C8B-B14F-4D97-AF65-F5344CB8AC3E}">
        <p14:creationId xmlns:p14="http://schemas.microsoft.com/office/powerpoint/2010/main" val="418740812"/>
      </p:ext>
    </p:extLst>
  </p:cSld>
  <p:clrMapOvr>
    <a:masterClrMapping/>
  </p:clrMapOvr>
  <p:transition spd="med">
    <p:pull/>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6547220" y="1286273"/>
            <a:ext cx="4190733" cy="4851002"/>
            <a:chOff x="6547220" y="1286273"/>
            <a:chExt cx="4190733" cy="4851002"/>
          </a:xfrm>
        </p:grpSpPr>
        <p:grpSp>
          <p:nvGrpSpPr>
            <p:cNvPr id="23" name="组合 22">
              <a:extLst>
                <a:ext uri="{FF2B5EF4-FFF2-40B4-BE49-F238E27FC236}">
                  <a16:creationId xmlns:a16="http://schemas.microsoft.com/office/drawing/2014/main" id="{40BD2FF2-AD95-4944-BB7E-831CBF748C84}"/>
                </a:ext>
              </a:extLst>
            </p:cNvPr>
            <p:cNvGrpSpPr/>
            <p:nvPr/>
          </p:nvGrpSpPr>
          <p:grpSpPr>
            <a:xfrm>
              <a:off x="8254405" y="5982373"/>
              <a:ext cx="782996" cy="154902"/>
              <a:chOff x="8286106" y="6063574"/>
              <a:chExt cx="1180111" cy="233464"/>
            </a:xfrm>
          </p:grpSpPr>
          <p:sp>
            <p:nvSpPr>
              <p:cNvPr id="24" name="椭圆 23">
                <a:extLst>
                  <a:ext uri="{FF2B5EF4-FFF2-40B4-BE49-F238E27FC236}">
                    <a16:creationId xmlns:a16="http://schemas.microsoft.com/office/drawing/2014/main" id="{34AD1F0F-5F4B-482F-ABBE-F1E0E620C990}"/>
                  </a:ext>
                </a:extLst>
              </p:cNvPr>
              <p:cNvSpPr/>
              <p:nvPr userDrawn="1"/>
            </p:nvSpPr>
            <p:spPr>
              <a:xfrm>
                <a:off x="8286106" y="6063574"/>
                <a:ext cx="233464" cy="233464"/>
              </a:xfrm>
              <a:prstGeom prst="ellipse">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6" name="椭圆 25">
                <a:extLst>
                  <a:ext uri="{FF2B5EF4-FFF2-40B4-BE49-F238E27FC236}">
                    <a16:creationId xmlns:a16="http://schemas.microsoft.com/office/drawing/2014/main" id="{D2343562-AB72-47B2-8273-F6D7E31B10B1}"/>
                  </a:ext>
                </a:extLst>
              </p:cNvPr>
              <p:cNvSpPr/>
              <p:nvPr userDrawn="1"/>
            </p:nvSpPr>
            <p:spPr>
              <a:xfrm>
                <a:off x="8594989" y="6063574"/>
                <a:ext cx="233464" cy="233464"/>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7" name="椭圆 26">
                <a:extLst>
                  <a:ext uri="{FF2B5EF4-FFF2-40B4-BE49-F238E27FC236}">
                    <a16:creationId xmlns:a16="http://schemas.microsoft.com/office/drawing/2014/main" id="{1E09256E-5322-4AC7-8160-8A97E41C21FC}"/>
                  </a:ext>
                </a:extLst>
              </p:cNvPr>
              <p:cNvSpPr/>
              <p:nvPr userDrawn="1"/>
            </p:nvSpPr>
            <p:spPr>
              <a:xfrm>
                <a:off x="8913871" y="6063574"/>
                <a:ext cx="233464" cy="233464"/>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8" name="椭圆 27">
                <a:extLst>
                  <a:ext uri="{FF2B5EF4-FFF2-40B4-BE49-F238E27FC236}">
                    <a16:creationId xmlns:a16="http://schemas.microsoft.com/office/drawing/2014/main" id="{74AF2E7E-F9C4-446D-A456-C844D18DD7D5}"/>
                  </a:ext>
                </a:extLst>
              </p:cNvPr>
              <p:cNvSpPr/>
              <p:nvPr userDrawn="1"/>
            </p:nvSpPr>
            <p:spPr>
              <a:xfrm>
                <a:off x="9232753" y="6063574"/>
                <a:ext cx="233464" cy="233464"/>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sp>
          <p:nvSpPr>
            <p:cNvPr id="29" name="books-group_25777">
              <a:extLst>
                <a:ext uri="{FF2B5EF4-FFF2-40B4-BE49-F238E27FC236}">
                  <a16:creationId xmlns:a16="http://schemas.microsoft.com/office/drawing/2014/main" id="{E3E821FB-CDBB-47BD-BAF7-07298D0363B3}"/>
                </a:ext>
              </a:extLst>
            </p:cNvPr>
            <p:cNvSpPr>
              <a:spLocks noChangeAspect="1"/>
            </p:cNvSpPr>
            <p:nvPr/>
          </p:nvSpPr>
          <p:spPr bwMode="auto">
            <a:xfrm>
              <a:off x="7932955" y="1286273"/>
              <a:ext cx="1419262" cy="1209980"/>
            </a:xfrm>
            <a:custGeom>
              <a:avLst/>
              <a:gdLst>
                <a:gd name="connsiteX0" fmla="*/ 450223 w 602653"/>
                <a:gd name="connsiteY0" fmla="*/ 470824 h 513787"/>
                <a:gd name="connsiteX1" fmla="*/ 450223 w 602653"/>
                <a:gd name="connsiteY1" fmla="*/ 484218 h 513787"/>
                <a:gd name="connsiteX2" fmla="*/ 491727 w 602653"/>
                <a:gd name="connsiteY2" fmla="*/ 484218 h 513787"/>
                <a:gd name="connsiteX3" fmla="*/ 491727 w 602653"/>
                <a:gd name="connsiteY3" fmla="*/ 470824 h 513787"/>
                <a:gd name="connsiteX4" fmla="*/ 145266 w 602653"/>
                <a:gd name="connsiteY4" fmla="*/ 444288 h 513787"/>
                <a:gd name="connsiteX5" fmla="*/ 140964 w 602653"/>
                <a:gd name="connsiteY5" fmla="*/ 480175 h 513787"/>
                <a:gd name="connsiteX6" fmla="*/ 162475 w 602653"/>
                <a:gd name="connsiteY6" fmla="*/ 482702 h 513787"/>
                <a:gd name="connsiteX7" fmla="*/ 166777 w 602653"/>
                <a:gd name="connsiteY7" fmla="*/ 446815 h 513787"/>
                <a:gd name="connsiteX8" fmla="*/ 450223 w 602653"/>
                <a:gd name="connsiteY8" fmla="*/ 422807 h 513787"/>
                <a:gd name="connsiteX9" fmla="*/ 450223 w 602653"/>
                <a:gd name="connsiteY9" fmla="*/ 447321 h 513787"/>
                <a:gd name="connsiteX10" fmla="*/ 491727 w 602653"/>
                <a:gd name="connsiteY10" fmla="*/ 447321 h 513787"/>
                <a:gd name="connsiteX11" fmla="*/ 491727 w 602653"/>
                <a:gd name="connsiteY11" fmla="*/ 422807 h 513787"/>
                <a:gd name="connsiteX12" fmla="*/ 23536 w 602653"/>
                <a:gd name="connsiteY12" fmla="*/ 422807 h 513787"/>
                <a:gd name="connsiteX13" fmla="*/ 23536 w 602653"/>
                <a:gd name="connsiteY13" fmla="*/ 484218 h 513787"/>
                <a:gd name="connsiteX14" fmla="*/ 110341 w 602653"/>
                <a:gd name="connsiteY14" fmla="*/ 484218 h 513787"/>
                <a:gd name="connsiteX15" fmla="*/ 110341 w 602653"/>
                <a:gd name="connsiteY15" fmla="*/ 422807 h 513787"/>
                <a:gd name="connsiteX16" fmla="*/ 150327 w 602653"/>
                <a:gd name="connsiteY16" fmla="*/ 403852 h 513787"/>
                <a:gd name="connsiteX17" fmla="*/ 148809 w 602653"/>
                <a:gd name="connsiteY17" fmla="*/ 415478 h 513787"/>
                <a:gd name="connsiteX18" fmla="*/ 148303 w 602653"/>
                <a:gd name="connsiteY18" fmla="*/ 420785 h 513787"/>
                <a:gd name="connsiteX19" fmla="*/ 169814 w 602653"/>
                <a:gd name="connsiteY19" fmla="*/ 423312 h 513787"/>
                <a:gd name="connsiteX20" fmla="*/ 170320 w 602653"/>
                <a:gd name="connsiteY20" fmla="*/ 418005 h 513787"/>
                <a:gd name="connsiteX21" fmla="*/ 171839 w 602653"/>
                <a:gd name="connsiteY21" fmla="*/ 406380 h 513787"/>
                <a:gd name="connsiteX22" fmla="*/ 450223 w 602653"/>
                <a:gd name="connsiteY22" fmla="*/ 377822 h 513787"/>
                <a:gd name="connsiteX23" fmla="*/ 450223 w 602653"/>
                <a:gd name="connsiteY23" fmla="*/ 399303 h 513787"/>
                <a:gd name="connsiteX24" fmla="*/ 491727 w 602653"/>
                <a:gd name="connsiteY24" fmla="*/ 399303 h 513787"/>
                <a:gd name="connsiteX25" fmla="*/ 491727 w 602653"/>
                <a:gd name="connsiteY25" fmla="*/ 377822 h 513787"/>
                <a:gd name="connsiteX26" fmla="*/ 23536 w 602653"/>
                <a:gd name="connsiteY26" fmla="*/ 365438 h 513787"/>
                <a:gd name="connsiteX27" fmla="*/ 23536 w 602653"/>
                <a:gd name="connsiteY27" fmla="*/ 399303 h 513787"/>
                <a:gd name="connsiteX28" fmla="*/ 110341 w 602653"/>
                <a:gd name="connsiteY28" fmla="*/ 399303 h 513787"/>
                <a:gd name="connsiteX29" fmla="*/ 110341 w 602653"/>
                <a:gd name="connsiteY29" fmla="*/ 365438 h 513787"/>
                <a:gd name="connsiteX30" fmla="*/ 156401 w 602653"/>
                <a:gd name="connsiteY30" fmla="*/ 354319 h 513787"/>
                <a:gd name="connsiteX31" fmla="*/ 153111 w 602653"/>
                <a:gd name="connsiteY31" fmla="*/ 380349 h 513787"/>
                <a:gd name="connsiteX32" fmla="*/ 174623 w 602653"/>
                <a:gd name="connsiteY32" fmla="*/ 383129 h 513787"/>
                <a:gd name="connsiteX33" fmla="*/ 177913 w 602653"/>
                <a:gd name="connsiteY33" fmla="*/ 356846 h 513787"/>
                <a:gd name="connsiteX34" fmla="*/ 161210 w 602653"/>
                <a:gd name="connsiteY34" fmla="*/ 313883 h 513787"/>
                <a:gd name="connsiteX35" fmla="*/ 159185 w 602653"/>
                <a:gd name="connsiteY35" fmla="*/ 330815 h 513787"/>
                <a:gd name="connsiteX36" fmla="*/ 180697 w 602653"/>
                <a:gd name="connsiteY36" fmla="*/ 333343 h 513787"/>
                <a:gd name="connsiteX37" fmla="*/ 182721 w 602653"/>
                <a:gd name="connsiteY37" fmla="*/ 316410 h 513787"/>
                <a:gd name="connsiteX38" fmla="*/ 545893 w 602653"/>
                <a:gd name="connsiteY38" fmla="*/ 311881 h 513787"/>
                <a:gd name="connsiteX39" fmla="*/ 559070 w 602653"/>
                <a:gd name="connsiteY39" fmla="*/ 322239 h 513787"/>
                <a:gd name="connsiteX40" fmla="*/ 573007 w 602653"/>
                <a:gd name="connsiteY40" fmla="*/ 442998 h 513787"/>
                <a:gd name="connsiteX41" fmla="*/ 562618 w 602653"/>
                <a:gd name="connsiteY41" fmla="*/ 455882 h 513787"/>
                <a:gd name="connsiteX42" fmla="*/ 561097 w 602653"/>
                <a:gd name="connsiteY42" fmla="*/ 456135 h 513787"/>
                <a:gd name="connsiteX43" fmla="*/ 549441 w 602653"/>
                <a:gd name="connsiteY43" fmla="*/ 445524 h 513787"/>
                <a:gd name="connsiteX44" fmla="*/ 535504 w 602653"/>
                <a:gd name="connsiteY44" fmla="*/ 325018 h 513787"/>
                <a:gd name="connsiteX45" fmla="*/ 545893 w 602653"/>
                <a:gd name="connsiteY45" fmla="*/ 311881 h 513787"/>
                <a:gd name="connsiteX46" fmla="*/ 23536 w 602653"/>
                <a:gd name="connsiteY46" fmla="*/ 294423 h 513787"/>
                <a:gd name="connsiteX47" fmla="*/ 23536 w 602653"/>
                <a:gd name="connsiteY47" fmla="*/ 341682 h 513787"/>
                <a:gd name="connsiteX48" fmla="*/ 110341 w 602653"/>
                <a:gd name="connsiteY48" fmla="*/ 341682 h 513787"/>
                <a:gd name="connsiteX49" fmla="*/ 110341 w 602653"/>
                <a:gd name="connsiteY49" fmla="*/ 294423 h 513787"/>
                <a:gd name="connsiteX50" fmla="*/ 407453 w 602653"/>
                <a:gd name="connsiteY50" fmla="*/ 265107 h 513787"/>
                <a:gd name="connsiteX51" fmla="*/ 404416 w 602653"/>
                <a:gd name="connsiteY51" fmla="*/ 265612 h 513787"/>
                <a:gd name="connsiteX52" fmla="*/ 342412 w 602653"/>
                <a:gd name="connsiteY52" fmla="*/ 265612 h 513787"/>
                <a:gd name="connsiteX53" fmla="*/ 340894 w 602653"/>
                <a:gd name="connsiteY53" fmla="*/ 265360 h 513787"/>
                <a:gd name="connsiteX54" fmla="*/ 340894 w 602653"/>
                <a:gd name="connsiteY54" fmla="*/ 484218 h 513787"/>
                <a:gd name="connsiteX55" fmla="*/ 407453 w 602653"/>
                <a:gd name="connsiteY55" fmla="*/ 484218 h 513787"/>
                <a:gd name="connsiteX56" fmla="*/ 167283 w 602653"/>
                <a:gd name="connsiteY56" fmla="*/ 264349 h 513787"/>
                <a:gd name="connsiteX57" fmla="*/ 163993 w 602653"/>
                <a:gd name="connsiteY57" fmla="*/ 290379 h 513787"/>
                <a:gd name="connsiteX58" fmla="*/ 185505 w 602653"/>
                <a:gd name="connsiteY58" fmla="*/ 293159 h 513787"/>
                <a:gd name="connsiteX59" fmla="*/ 188795 w 602653"/>
                <a:gd name="connsiteY59" fmla="*/ 266876 h 513787"/>
                <a:gd name="connsiteX60" fmla="*/ 23536 w 602653"/>
                <a:gd name="connsiteY60" fmla="*/ 236802 h 513787"/>
                <a:gd name="connsiteX61" fmla="*/ 23536 w 602653"/>
                <a:gd name="connsiteY61" fmla="*/ 270920 h 513787"/>
                <a:gd name="connsiteX62" fmla="*/ 110341 w 602653"/>
                <a:gd name="connsiteY62" fmla="*/ 270920 h 513787"/>
                <a:gd name="connsiteX63" fmla="*/ 110341 w 602653"/>
                <a:gd name="connsiteY63" fmla="*/ 236802 h 513787"/>
                <a:gd name="connsiteX64" fmla="*/ 172092 w 602653"/>
                <a:gd name="connsiteY64" fmla="*/ 223913 h 513787"/>
                <a:gd name="connsiteX65" fmla="*/ 171586 w 602653"/>
                <a:gd name="connsiteY65" fmla="*/ 229220 h 513787"/>
                <a:gd name="connsiteX66" fmla="*/ 170067 w 602653"/>
                <a:gd name="connsiteY66" fmla="*/ 240845 h 513787"/>
                <a:gd name="connsiteX67" fmla="*/ 191579 w 602653"/>
                <a:gd name="connsiteY67" fmla="*/ 243373 h 513787"/>
                <a:gd name="connsiteX68" fmla="*/ 193097 w 602653"/>
                <a:gd name="connsiteY68" fmla="*/ 231747 h 513787"/>
                <a:gd name="connsiteX69" fmla="*/ 193603 w 602653"/>
                <a:gd name="connsiteY69" fmla="*/ 226440 h 513787"/>
                <a:gd name="connsiteX70" fmla="*/ 354307 w 602653"/>
                <a:gd name="connsiteY70" fmla="*/ 222649 h 513787"/>
                <a:gd name="connsiteX71" fmla="*/ 354307 w 602653"/>
                <a:gd name="connsiteY71" fmla="*/ 242109 h 513787"/>
                <a:gd name="connsiteX72" fmla="*/ 392774 w 602653"/>
                <a:gd name="connsiteY72" fmla="*/ 242109 h 513787"/>
                <a:gd name="connsiteX73" fmla="*/ 392774 w 602653"/>
                <a:gd name="connsiteY73" fmla="*/ 222649 h 513787"/>
                <a:gd name="connsiteX74" fmla="*/ 547404 w 602653"/>
                <a:gd name="connsiteY74" fmla="*/ 203948 h 513787"/>
                <a:gd name="connsiteX75" fmla="*/ 516529 w 602653"/>
                <a:gd name="connsiteY75" fmla="*/ 207233 h 513787"/>
                <a:gd name="connsiteX76" fmla="*/ 546898 w 602653"/>
                <a:gd name="connsiteY76" fmla="*/ 489020 h 513787"/>
                <a:gd name="connsiteX77" fmla="*/ 577773 w 602653"/>
                <a:gd name="connsiteY77" fmla="*/ 485735 h 513787"/>
                <a:gd name="connsiteX78" fmla="*/ 340894 w 602653"/>
                <a:gd name="connsiteY78" fmla="*/ 182972 h 513787"/>
                <a:gd name="connsiteX79" fmla="*/ 340894 w 602653"/>
                <a:gd name="connsiteY79" fmla="*/ 199146 h 513787"/>
                <a:gd name="connsiteX80" fmla="*/ 342412 w 602653"/>
                <a:gd name="connsiteY80" fmla="*/ 198893 h 513787"/>
                <a:gd name="connsiteX81" fmla="*/ 404416 w 602653"/>
                <a:gd name="connsiteY81" fmla="*/ 198893 h 513787"/>
                <a:gd name="connsiteX82" fmla="*/ 407453 w 602653"/>
                <a:gd name="connsiteY82" fmla="*/ 199651 h 513787"/>
                <a:gd name="connsiteX83" fmla="*/ 407453 w 602653"/>
                <a:gd name="connsiteY83" fmla="*/ 182972 h 513787"/>
                <a:gd name="connsiteX84" fmla="*/ 23536 w 602653"/>
                <a:gd name="connsiteY84" fmla="*/ 166039 h 513787"/>
                <a:gd name="connsiteX85" fmla="*/ 23536 w 602653"/>
                <a:gd name="connsiteY85" fmla="*/ 213299 h 513787"/>
                <a:gd name="connsiteX86" fmla="*/ 110341 w 602653"/>
                <a:gd name="connsiteY86" fmla="*/ 213299 h 513787"/>
                <a:gd name="connsiteX87" fmla="*/ 110341 w 602653"/>
                <a:gd name="connsiteY87" fmla="*/ 166039 h 513787"/>
                <a:gd name="connsiteX88" fmla="*/ 179431 w 602653"/>
                <a:gd name="connsiteY88" fmla="*/ 164523 h 513787"/>
                <a:gd name="connsiteX89" fmla="*/ 174876 w 602653"/>
                <a:gd name="connsiteY89" fmla="*/ 200410 h 513787"/>
                <a:gd name="connsiteX90" fmla="*/ 196387 w 602653"/>
                <a:gd name="connsiteY90" fmla="*/ 202937 h 513787"/>
                <a:gd name="connsiteX91" fmla="*/ 200943 w 602653"/>
                <a:gd name="connsiteY91" fmla="*/ 167050 h 513787"/>
                <a:gd name="connsiteX92" fmla="*/ 450223 w 602653"/>
                <a:gd name="connsiteY92" fmla="*/ 108418 h 513787"/>
                <a:gd name="connsiteX93" fmla="*/ 450223 w 602653"/>
                <a:gd name="connsiteY93" fmla="*/ 354319 h 513787"/>
                <a:gd name="connsiteX94" fmla="*/ 491727 w 602653"/>
                <a:gd name="connsiteY94" fmla="*/ 354319 h 513787"/>
                <a:gd name="connsiteX95" fmla="*/ 491727 w 602653"/>
                <a:gd name="connsiteY95" fmla="*/ 108418 h 513787"/>
                <a:gd name="connsiteX96" fmla="*/ 23536 w 602653"/>
                <a:gd name="connsiteY96" fmla="*/ 108418 h 513787"/>
                <a:gd name="connsiteX97" fmla="*/ 23536 w 602653"/>
                <a:gd name="connsiteY97" fmla="*/ 142536 h 513787"/>
                <a:gd name="connsiteX98" fmla="*/ 110341 w 602653"/>
                <a:gd name="connsiteY98" fmla="*/ 142536 h 513787"/>
                <a:gd name="connsiteX99" fmla="*/ 110341 w 602653"/>
                <a:gd name="connsiteY99" fmla="*/ 108418 h 513787"/>
                <a:gd name="connsiteX100" fmla="*/ 225744 w 602653"/>
                <a:gd name="connsiteY100" fmla="*/ 73795 h 513787"/>
                <a:gd name="connsiteX101" fmla="*/ 225744 w 602653"/>
                <a:gd name="connsiteY101" fmla="*/ 484218 h 513787"/>
                <a:gd name="connsiteX102" fmla="*/ 317358 w 602653"/>
                <a:gd name="connsiteY102" fmla="*/ 484218 h 513787"/>
                <a:gd name="connsiteX103" fmla="*/ 317358 w 602653"/>
                <a:gd name="connsiteY103" fmla="*/ 171346 h 513787"/>
                <a:gd name="connsiteX104" fmla="*/ 317358 w 602653"/>
                <a:gd name="connsiteY104" fmla="*/ 73795 h 513787"/>
                <a:gd name="connsiteX105" fmla="*/ 23536 w 602653"/>
                <a:gd name="connsiteY105" fmla="*/ 23503 h 513787"/>
                <a:gd name="connsiteX106" fmla="*/ 23536 w 602653"/>
                <a:gd name="connsiteY106" fmla="*/ 84915 h 513787"/>
                <a:gd name="connsiteX107" fmla="*/ 110341 w 602653"/>
                <a:gd name="connsiteY107" fmla="*/ 84915 h 513787"/>
                <a:gd name="connsiteX108" fmla="*/ 110341 w 602653"/>
                <a:gd name="connsiteY108" fmla="*/ 23503 h 513787"/>
                <a:gd name="connsiteX109" fmla="*/ 11895 w 602653"/>
                <a:gd name="connsiteY109" fmla="*/ 0 h 513787"/>
                <a:gd name="connsiteX110" fmla="*/ 122236 w 602653"/>
                <a:gd name="connsiteY110" fmla="*/ 0 h 513787"/>
                <a:gd name="connsiteX111" fmla="*/ 134130 w 602653"/>
                <a:gd name="connsiteY111" fmla="*/ 11878 h 513787"/>
                <a:gd name="connsiteX112" fmla="*/ 134130 w 602653"/>
                <a:gd name="connsiteY112" fmla="*/ 96793 h 513787"/>
                <a:gd name="connsiteX113" fmla="*/ 134130 w 602653"/>
                <a:gd name="connsiteY113" fmla="*/ 154161 h 513787"/>
                <a:gd name="connsiteX114" fmla="*/ 134130 w 602653"/>
                <a:gd name="connsiteY114" fmla="*/ 225177 h 513787"/>
                <a:gd name="connsiteX115" fmla="*/ 134130 w 602653"/>
                <a:gd name="connsiteY115" fmla="*/ 282798 h 513787"/>
                <a:gd name="connsiteX116" fmla="*/ 134130 w 602653"/>
                <a:gd name="connsiteY116" fmla="*/ 339661 h 513787"/>
                <a:gd name="connsiteX117" fmla="*/ 139192 w 602653"/>
                <a:gd name="connsiteY117" fmla="*/ 299225 h 513787"/>
                <a:gd name="connsiteX118" fmla="*/ 148809 w 602653"/>
                <a:gd name="connsiteY118" fmla="*/ 219617 h 513787"/>
                <a:gd name="connsiteX119" fmla="*/ 150074 w 602653"/>
                <a:gd name="connsiteY119" fmla="*/ 209255 h 513787"/>
                <a:gd name="connsiteX120" fmla="*/ 157413 w 602653"/>
                <a:gd name="connsiteY120" fmla="*/ 149865 h 513787"/>
                <a:gd name="connsiteX121" fmla="*/ 161716 w 602653"/>
                <a:gd name="connsiteY121" fmla="*/ 142031 h 513787"/>
                <a:gd name="connsiteX122" fmla="*/ 170573 w 602653"/>
                <a:gd name="connsiteY122" fmla="*/ 139503 h 513787"/>
                <a:gd name="connsiteX123" fmla="*/ 202208 w 602653"/>
                <a:gd name="connsiteY123" fmla="*/ 143547 h 513787"/>
                <a:gd name="connsiteX124" fmla="*/ 202208 w 602653"/>
                <a:gd name="connsiteY124" fmla="*/ 61917 h 513787"/>
                <a:gd name="connsiteX125" fmla="*/ 214103 w 602653"/>
                <a:gd name="connsiteY125" fmla="*/ 50292 h 513787"/>
                <a:gd name="connsiteX126" fmla="*/ 328999 w 602653"/>
                <a:gd name="connsiteY126" fmla="*/ 50292 h 513787"/>
                <a:gd name="connsiteX127" fmla="*/ 340894 w 602653"/>
                <a:gd name="connsiteY127" fmla="*/ 61917 h 513787"/>
                <a:gd name="connsiteX128" fmla="*/ 340894 w 602653"/>
                <a:gd name="connsiteY128" fmla="*/ 159468 h 513787"/>
                <a:gd name="connsiteX129" fmla="*/ 419348 w 602653"/>
                <a:gd name="connsiteY129" fmla="*/ 159468 h 513787"/>
                <a:gd name="connsiteX130" fmla="*/ 426687 w 602653"/>
                <a:gd name="connsiteY130" fmla="*/ 162248 h 513787"/>
                <a:gd name="connsiteX131" fmla="*/ 426687 w 602653"/>
                <a:gd name="connsiteY131" fmla="*/ 96793 h 513787"/>
                <a:gd name="connsiteX132" fmla="*/ 438581 w 602653"/>
                <a:gd name="connsiteY132" fmla="*/ 84915 h 513787"/>
                <a:gd name="connsiteX133" fmla="*/ 503622 w 602653"/>
                <a:gd name="connsiteY133" fmla="*/ 84915 h 513787"/>
                <a:gd name="connsiteX134" fmla="*/ 515263 w 602653"/>
                <a:gd name="connsiteY134" fmla="*/ 96793 h 513787"/>
                <a:gd name="connsiteX135" fmla="*/ 515263 w 602653"/>
                <a:gd name="connsiteY135" fmla="*/ 183730 h 513787"/>
                <a:gd name="connsiteX136" fmla="*/ 556515 w 602653"/>
                <a:gd name="connsiteY136" fmla="*/ 179181 h 513787"/>
                <a:gd name="connsiteX137" fmla="*/ 569675 w 602653"/>
                <a:gd name="connsiteY137" fmla="*/ 189795 h 513787"/>
                <a:gd name="connsiteX138" fmla="*/ 602575 w 602653"/>
                <a:gd name="connsiteY138" fmla="*/ 494833 h 513787"/>
                <a:gd name="connsiteX139" fmla="*/ 592199 w 602653"/>
                <a:gd name="connsiteY139" fmla="*/ 507974 h 513787"/>
                <a:gd name="connsiteX140" fmla="*/ 537787 w 602653"/>
                <a:gd name="connsiteY140" fmla="*/ 513787 h 513787"/>
                <a:gd name="connsiteX141" fmla="*/ 536522 w 602653"/>
                <a:gd name="connsiteY141" fmla="*/ 513787 h 513787"/>
                <a:gd name="connsiteX142" fmla="*/ 524880 w 602653"/>
                <a:gd name="connsiteY142" fmla="*/ 503425 h 513787"/>
                <a:gd name="connsiteX143" fmla="*/ 515263 w 602653"/>
                <a:gd name="connsiteY143" fmla="*/ 416236 h 513787"/>
                <a:gd name="connsiteX144" fmla="*/ 515263 w 602653"/>
                <a:gd name="connsiteY144" fmla="*/ 495844 h 513787"/>
                <a:gd name="connsiteX145" fmla="*/ 503622 w 602653"/>
                <a:gd name="connsiteY145" fmla="*/ 507722 h 513787"/>
                <a:gd name="connsiteX146" fmla="*/ 438581 w 602653"/>
                <a:gd name="connsiteY146" fmla="*/ 507722 h 513787"/>
                <a:gd name="connsiteX147" fmla="*/ 428964 w 602653"/>
                <a:gd name="connsiteY147" fmla="*/ 502415 h 513787"/>
                <a:gd name="connsiteX148" fmla="*/ 419348 w 602653"/>
                <a:gd name="connsiteY148" fmla="*/ 507722 h 513787"/>
                <a:gd name="connsiteX149" fmla="*/ 328999 w 602653"/>
                <a:gd name="connsiteY149" fmla="*/ 507722 h 513787"/>
                <a:gd name="connsiteX150" fmla="*/ 214103 w 602653"/>
                <a:gd name="connsiteY150" fmla="*/ 507722 h 513787"/>
                <a:gd name="connsiteX151" fmla="*/ 202208 w 602653"/>
                <a:gd name="connsiteY151" fmla="*/ 495844 h 513787"/>
                <a:gd name="connsiteX152" fmla="*/ 202208 w 602653"/>
                <a:gd name="connsiteY152" fmla="*/ 352044 h 513787"/>
                <a:gd name="connsiteX153" fmla="*/ 193097 w 602653"/>
                <a:gd name="connsiteY153" fmla="*/ 427608 h 513787"/>
                <a:gd name="connsiteX154" fmla="*/ 191832 w 602653"/>
                <a:gd name="connsiteY154" fmla="*/ 437970 h 513787"/>
                <a:gd name="connsiteX155" fmla="*/ 184493 w 602653"/>
                <a:gd name="connsiteY155" fmla="*/ 497360 h 513787"/>
                <a:gd name="connsiteX156" fmla="*/ 180190 w 602653"/>
                <a:gd name="connsiteY156" fmla="*/ 505195 h 513787"/>
                <a:gd name="connsiteX157" fmla="*/ 172851 w 602653"/>
                <a:gd name="connsiteY157" fmla="*/ 507722 h 513787"/>
                <a:gd name="connsiteX158" fmla="*/ 171333 w 602653"/>
                <a:gd name="connsiteY158" fmla="*/ 507722 h 513787"/>
                <a:gd name="connsiteX159" fmla="*/ 131600 w 602653"/>
                <a:gd name="connsiteY159" fmla="*/ 502920 h 513787"/>
                <a:gd name="connsiteX160" fmla="*/ 122236 w 602653"/>
                <a:gd name="connsiteY160" fmla="*/ 507722 h 513787"/>
                <a:gd name="connsiteX161" fmla="*/ 11895 w 602653"/>
                <a:gd name="connsiteY161" fmla="*/ 507722 h 513787"/>
                <a:gd name="connsiteX162" fmla="*/ 0 w 602653"/>
                <a:gd name="connsiteY162" fmla="*/ 496096 h 513787"/>
                <a:gd name="connsiteX163" fmla="*/ 0 w 602653"/>
                <a:gd name="connsiteY163" fmla="*/ 411181 h 513787"/>
                <a:gd name="connsiteX164" fmla="*/ 0 w 602653"/>
                <a:gd name="connsiteY164" fmla="*/ 353560 h 513787"/>
                <a:gd name="connsiteX165" fmla="*/ 0 w 602653"/>
                <a:gd name="connsiteY165" fmla="*/ 282798 h 513787"/>
                <a:gd name="connsiteX166" fmla="*/ 0 w 602653"/>
                <a:gd name="connsiteY166" fmla="*/ 225177 h 513787"/>
                <a:gd name="connsiteX167" fmla="*/ 0 w 602653"/>
                <a:gd name="connsiteY167" fmla="*/ 154161 h 513787"/>
                <a:gd name="connsiteX168" fmla="*/ 0 w 602653"/>
                <a:gd name="connsiteY168" fmla="*/ 96793 h 513787"/>
                <a:gd name="connsiteX169" fmla="*/ 0 w 602653"/>
                <a:gd name="connsiteY169" fmla="*/ 11878 h 513787"/>
                <a:gd name="connsiteX170" fmla="*/ 11895 w 602653"/>
                <a:gd name="connsiteY170" fmla="*/ 0 h 513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Lst>
              <a:rect l="l" t="t" r="r" b="b"/>
              <a:pathLst>
                <a:path w="602653" h="513787">
                  <a:moveTo>
                    <a:pt x="450223" y="470824"/>
                  </a:moveTo>
                  <a:lnTo>
                    <a:pt x="450223" y="484218"/>
                  </a:lnTo>
                  <a:lnTo>
                    <a:pt x="491727" y="484218"/>
                  </a:lnTo>
                  <a:lnTo>
                    <a:pt x="491727" y="470824"/>
                  </a:lnTo>
                  <a:close/>
                  <a:moveTo>
                    <a:pt x="145266" y="444288"/>
                  </a:moveTo>
                  <a:lnTo>
                    <a:pt x="140964" y="480175"/>
                  </a:lnTo>
                  <a:lnTo>
                    <a:pt x="162475" y="482702"/>
                  </a:lnTo>
                  <a:lnTo>
                    <a:pt x="166777" y="446815"/>
                  </a:lnTo>
                  <a:close/>
                  <a:moveTo>
                    <a:pt x="450223" y="422807"/>
                  </a:moveTo>
                  <a:lnTo>
                    <a:pt x="450223" y="447321"/>
                  </a:lnTo>
                  <a:lnTo>
                    <a:pt x="491727" y="447321"/>
                  </a:lnTo>
                  <a:lnTo>
                    <a:pt x="491727" y="422807"/>
                  </a:lnTo>
                  <a:close/>
                  <a:moveTo>
                    <a:pt x="23536" y="422807"/>
                  </a:moveTo>
                  <a:lnTo>
                    <a:pt x="23536" y="484218"/>
                  </a:lnTo>
                  <a:lnTo>
                    <a:pt x="110341" y="484218"/>
                  </a:lnTo>
                  <a:lnTo>
                    <a:pt x="110341" y="422807"/>
                  </a:lnTo>
                  <a:close/>
                  <a:moveTo>
                    <a:pt x="150327" y="403852"/>
                  </a:moveTo>
                  <a:lnTo>
                    <a:pt x="148809" y="415478"/>
                  </a:lnTo>
                  <a:lnTo>
                    <a:pt x="148303" y="420785"/>
                  </a:lnTo>
                  <a:lnTo>
                    <a:pt x="169814" y="423312"/>
                  </a:lnTo>
                  <a:lnTo>
                    <a:pt x="170320" y="418005"/>
                  </a:lnTo>
                  <a:lnTo>
                    <a:pt x="171839" y="406380"/>
                  </a:lnTo>
                  <a:close/>
                  <a:moveTo>
                    <a:pt x="450223" y="377822"/>
                  </a:moveTo>
                  <a:lnTo>
                    <a:pt x="450223" y="399303"/>
                  </a:lnTo>
                  <a:lnTo>
                    <a:pt x="491727" y="399303"/>
                  </a:lnTo>
                  <a:lnTo>
                    <a:pt x="491727" y="377822"/>
                  </a:lnTo>
                  <a:close/>
                  <a:moveTo>
                    <a:pt x="23536" y="365438"/>
                  </a:moveTo>
                  <a:lnTo>
                    <a:pt x="23536" y="399303"/>
                  </a:lnTo>
                  <a:lnTo>
                    <a:pt x="110341" y="399303"/>
                  </a:lnTo>
                  <a:lnTo>
                    <a:pt x="110341" y="365438"/>
                  </a:lnTo>
                  <a:close/>
                  <a:moveTo>
                    <a:pt x="156401" y="354319"/>
                  </a:moveTo>
                  <a:lnTo>
                    <a:pt x="153111" y="380349"/>
                  </a:lnTo>
                  <a:lnTo>
                    <a:pt x="174623" y="383129"/>
                  </a:lnTo>
                  <a:lnTo>
                    <a:pt x="177913" y="356846"/>
                  </a:lnTo>
                  <a:close/>
                  <a:moveTo>
                    <a:pt x="161210" y="313883"/>
                  </a:moveTo>
                  <a:lnTo>
                    <a:pt x="159185" y="330815"/>
                  </a:lnTo>
                  <a:lnTo>
                    <a:pt x="180697" y="333343"/>
                  </a:lnTo>
                  <a:lnTo>
                    <a:pt x="182721" y="316410"/>
                  </a:lnTo>
                  <a:close/>
                  <a:moveTo>
                    <a:pt x="545893" y="311881"/>
                  </a:moveTo>
                  <a:cubicBezTo>
                    <a:pt x="552482" y="311123"/>
                    <a:pt x="558310" y="315923"/>
                    <a:pt x="559070" y="322239"/>
                  </a:cubicBezTo>
                  <a:lnTo>
                    <a:pt x="573007" y="442998"/>
                  </a:lnTo>
                  <a:cubicBezTo>
                    <a:pt x="573767" y="449314"/>
                    <a:pt x="568952" y="455125"/>
                    <a:pt x="562618" y="455882"/>
                  </a:cubicBezTo>
                  <a:cubicBezTo>
                    <a:pt x="562111" y="456135"/>
                    <a:pt x="561604" y="456135"/>
                    <a:pt x="561097" y="456135"/>
                  </a:cubicBezTo>
                  <a:cubicBezTo>
                    <a:pt x="555269" y="456135"/>
                    <a:pt x="550201" y="451588"/>
                    <a:pt x="549441" y="445524"/>
                  </a:cubicBezTo>
                  <a:lnTo>
                    <a:pt x="535504" y="325018"/>
                  </a:lnTo>
                  <a:cubicBezTo>
                    <a:pt x="534744" y="318450"/>
                    <a:pt x="539305" y="312639"/>
                    <a:pt x="545893" y="311881"/>
                  </a:cubicBezTo>
                  <a:close/>
                  <a:moveTo>
                    <a:pt x="23536" y="294423"/>
                  </a:moveTo>
                  <a:lnTo>
                    <a:pt x="23536" y="341682"/>
                  </a:lnTo>
                  <a:lnTo>
                    <a:pt x="110341" y="341682"/>
                  </a:lnTo>
                  <a:lnTo>
                    <a:pt x="110341" y="294423"/>
                  </a:lnTo>
                  <a:close/>
                  <a:moveTo>
                    <a:pt x="407453" y="265107"/>
                  </a:moveTo>
                  <a:cubicBezTo>
                    <a:pt x="406441" y="265360"/>
                    <a:pt x="405428" y="265612"/>
                    <a:pt x="404416" y="265612"/>
                  </a:cubicBezTo>
                  <a:lnTo>
                    <a:pt x="342412" y="265612"/>
                  </a:lnTo>
                  <a:cubicBezTo>
                    <a:pt x="341906" y="265612"/>
                    <a:pt x="341400" y="265360"/>
                    <a:pt x="340894" y="265360"/>
                  </a:cubicBezTo>
                  <a:lnTo>
                    <a:pt x="340894" y="484218"/>
                  </a:lnTo>
                  <a:lnTo>
                    <a:pt x="407453" y="484218"/>
                  </a:lnTo>
                  <a:close/>
                  <a:moveTo>
                    <a:pt x="167283" y="264349"/>
                  </a:moveTo>
                  <a:lnTo>
                    <a:pt x="163993" y="290379"/>
                  </a:lnTo>
                  <a:lnTo>
                    <a:pt x="185505" y="293159"/>
                  </a:lnTo>
                  <a:lnTo>
                    <a:pt x="188795" y="266876"/>
                  </a:lnTo>
                  <a:close/>
                  <a:moveTo>
                    <a:pt x="23536" y="236802"/>
                  </a:moveTo>
                  <a:lnTo>
                    <a:pt x="23536" y="270920"/>
                  </a:lnTo>
                  <a:lnTo>
                    <a:pt x="110341" y="270920"/>
                  </a:lnTo>
                  <a:lnTo>
                    <a:pt x="110341" y="236802"/>
                  </a:lnTo>
                  <a:close/>
                  <a:moveTo>
                    <a:pt x="172092" y="223913"/>
                  </a:moveTo>
                  <a:lnTo>
                    <a:pt x="171586" y="229220"/>
                  </a:lnTo>
                  <a:lnTo>
                    <a:pt x="170067" y="240845"/>
                  </a:lnTo>
                  <a:lnTo>
                    <a:pt x="191579" y="243373"/>
                  </a:lnTo>
                  <a:lnTo>
                    <a:pt x="193097" y="231747"/>
                  </a:lnTo>
                  <a:lnTo>
                    <a:pt x="193603" y="226440"/>
                  </a:lnTo>
                  <a:close/>
                  <a:moveTo>
                    <a:pt x="354307" y="222649"/>
                  </a:moveTo>
                  <a:lnTo>
                    <a:pt x="354307" y="242109"/>
                  </a:lnTo>
                  <a:lnTo>
                    <a:pt x="392774" y="242109"/>
                  </a:lnTo>
                  <a:lnTo>
                    <a:pt x="392774" y="222649"/>
                  </a:lnTo>
                  <a:close/>
                  <a:moveTo>
                    <a:pt x="547404" y="203948"/>
                  </a:moveTo>
                  <a:lnTo>
                    <a:pt x="516529" y="207233"/>
                  </a:lnTo>
                  <a:lnTo>
                    <a:pt x="546898" y="489020"/>
                  </a:lnTo>
                  <a:lnTo>
                    <a:pt x="577773" y="485735"/>
                  </a:lnTo>
                  <a:close/>
                  <a:moveTo>
                    <a:pt x="340894" y="182972"/>
                  </a:moveTo>
                  <a:lnTo>
                    <a:pt x="340894" y="199146"/>
                  </a:lnTo>
                  <a:cubicBezTo>
                    <a:pt x="341400" y="199146"/>
                    <a:pt x="341906" y="198893"/>
                    <a:pt x="342412" y="198893"/>
                  </a:cubicBezTo>
                  <a:lnTo>
                    <a:pt x="404416" y="198893"/>
                  </a:lnTo>
                  <a:cubicBezTo>
                    <a:pt x="405428" y="198893"/>
                    <a:pt x="406441" y="199399"/>
                    <a:pt x="407453" y="199651"/>
                  </a:cubicBezTo>
                  <a:lnTo>
                    <a:pt x="407453" y="182972"/>
                  </a:lnTo>
                  <a:close/>
                  <a:moveTo>
                    <a:pt x="23536" y="166039"/>
                  </a:moveTo>
                  <a:lnTo>
                    <a:pt x="23536" y="213299"/>
                  </a:lnTo>
                  <a:lnTo>
                    <a:pt x="110341" y="213299"/>
                  </a:lnTo>
                  <a:lnTo>
                    <a:pt x="110341" y="166039"/>
                  </a:lnTo>
                  <a:close/>
                  <a:moveTo>
                    <a:pt x="179431" y="164523"/>
                  </a:moveTo>
                  <a:lnTo>
                    <a:pt x="174876" y="200410"/>
                  </a:lnTo>
                  <a:lnTo>
                    <a:pt x="196387" y="202937"/>
                  </a:lnTo>
                  <a:lnTo>
                    <a:pt x="200943" y="167050"/>
                  </a:lnTo>
                  <a:close/>
                  <a:moveTo>
                    <a:pt x="450223" y="108418"/>
                  </a:moveTo>
                  <a:lnTo>
                    <a:pt x="450223" y="354319"/>
                  </a:lnTo>
                  <a:lnTo>
                    <a:pt x="491727" y="354319"/>
                  </a:lnTo>
                  <a:lnTo>
                    <a:pt x="491727" y="108418"/>
                  </a:lnTo>
                  <a:close/>
                  <a:moveTo>
                    <a:pt x="23536" y="108418"/>
                  </a:moveTo>
                  <a:lnTo>
                    <a:pt x="23536" y="142536"/>
                  </a:lnTo>
                  <a:lnTo>
                    <a:pt x="110341" y="142536"/>
                  </a:lnTo>
                  <a:lnTo>
                    <a:pt x="110341" y="108418"/>
                  </a:lnTo>
                  <a:close/>
                  <a:moveTo>
                    <a:pt x="225744" y="73795"/>
                  </a:moveTo>
                  <a:lnTo>
                    <a:pt x="225744" y="484218"/>
                  </a:lnTo>
                  <a:lnTo>
                    <a:pt x="317358" y="484218"/>
                  </a:lnTo>
                  <a:lnTo>
                    <a:pt x="317358" y="171346"/>
                  </a:lnTo>
                  <a:lnTo>
                    <a:pt x="317358" y="73795"/>
                  </a:lnTo>
                  <a:close/>
                  <a:moveTo>
                    <a:pt x="23536" y="23503"/>
                  </a:moveTo>
                  <a:lnTo>
                    <a:pt x="23536" y="84915"/>
                  </a:lnTo>
                  <a:lnTo>
                    <a:pt x="110341" y="84915"/>
                  </a:lnTo>
                  <a:lnTo>
                    <a:pt x="110341" y="23503"/>
                  </a:lnTo>
                  <a:close/>
                  <a:moveTo>
                    <a:pt x="11895" y="0"/>
                  </a:moveTo>
                  <a:lnTo>
                    <a:pt x="122236" y="0"/>
                  </a:lnTo>
                  <a:cubicBezTo>
                    <a:pt x="128816" y="0"/>
                    <a:pt x="134130" y="5307"/>
                    <a:pt x="134130" y="11878"/>
                  </a:cubicBezTo>
                  <a:lnTo>
                    <a:pt x="134130" y="96793"/>
                  </a:lnTo>
                  <a:lnTo>
                    <a:pt x="134130" y="154161"/>
                  </a:lnTo>
                  <a:lnTo>
                    <a:pt x="134130" y="225177"/>
                  </a:lnTo>
                  <a:lnTo>
                    <a:pt x="134130" y="282798"/>
                  </a:lnTo>
                  <a:lnTo>
                    <a:pt x="134130" y="339661"/>
                  </a:lnTo>
                  <a:lnTo>
                    <a:pt x="139192" y="299225"/>
                  </a:lnTo>
                  <a:lnTo>
                    <a:pt x="148809" y="219617"/>
                  </a:lnTo>
                  <a:lnTo>
                    <a:pt x="150074" y="209255"/>
                  </a:lnTo>
                  <a:lnTo>
                    <a:pt x="157413" y="149865"/>
                  </a:lnTo>
                  <a:cubicBezTo>
                    <a:pt x="157667" y="146832"/>
                    <a:pt x="159185" y="144052"/>
                    <a:pt x="161716" y="142031"/>
                  </a:cubicBezTo>
                  <a:cubicBezTo>
                    <a:pt x="164247" y="140009"/>
                    <a:pt x="167283" y="139251"/>
                    <a:pt x="170573" y="139503"/>
                  </a:cubicBezTo>
                  <a:lnTo>
                    <a:pt x="202208" y="143547"/>
                  </a:lnTo>
                  <a:lnTo>
                    <a:pt x="202208" y="61917"/>
                  </a:lnTo>
                  <a:cubicBezTo>
                    <a:pt x="202208" y="55599"/>
                    <a:pt x="207523" y="50292"/>
                    <a:pt x="214103" y="50292"/>
                  </a:cubicBezTo>
                  <a:lnTo>
                    <a:pt x="328999" y="50292"/>
                  </a:lnTo>
                  <a:cubicBezTo>
                    <a:pt x="335579" y="50292"/>
                    <a:pt x="340894" y="55599"/>
                    <a:pt x="340894" y="61917"/>
                  </a:cubicBezTo>
                  <a:lnTo>
                    <a:pt x="340894" y="159468"/>
                  </a:lnTo>
                  <a:lnTo>
                    <a:pt x="419348" y="159468"/>
                  </a:lnTo>
                  <a:cubicBezTo>
                    <a:pt x="422131" y="159468"/>
                    <a:pt x="424662" y="160479"/>
                    <a:pt x="426687" y="162248"/>
                  </a:cubicBezTo>
                  <a:lnTo>
                    <a:pt x="426687" y="96793"/>
                  </a:lnTo>
                  <a:cubicBezTo>
                    <a:pt x="426687" y="90222"/>
                    <a:pt x="432001" y="84915"/>
                    <a:pt x="438581" y="84915"/>
                  </a:cubicBezTo>
                  <a:lnTo>
                    <a:pt x="503622" y="84915"/>
                  </a:lnTo>
                  <a:cubicBezTo>
                    <a:pt x="509949" y="84915"/>
                    <a:pt x="515263" y="90222"/>
                    <a:pt x="515263" y="96793"/>
                  </a:cubicBezTo>
                  <a:lnTo>
                    <a:pt x="515263" y="183730"/>
                  </a:lnTo>
                  <a:lnTo>
                    <a:pt x="556515" y="179181"/>
                  </a:lnTo>
                  <a:cubicBezTo>
                    <a:pt x="563095" y="178423"/>
                    <a:pt x="568916" y="183224"/>
                    <a:pt x="569675" y="189795"/>
                  </a:cubicBezTo>
                  <a:lnTo>
                    <a:pt x="602575" y="494833"/>
                  </a:lnTo>
                  <a:cubicBezTo>
                    <a:pt x="603334" y="501404"/>
                    <a:pt x="598526" y="507216"/>
                    <a:pt x="592199" y="507974"/>
                  </a:cubicBezTo>
                  <a:lnTo>
                    <a:pt x="537787" y="513787"/>
                  </a:lnTo>
                  <a:cubicBezTo>
                    <a:pt x="537281" y="513787"/>
                    <a:pt x="537028" y="513787"/>
                    <a:pt x="536522" y="513787"/>
                  </a:cubicBezTo>
                  <a:cubicBezTo>
                    <a:pt x="530448" y="513787"/>
                    <a:pt x="525386" y="509491"/>
                    <a:pt x="524880" y="503425"/>
                  </a:cubicBezTo>
                  <a:lnTo>
                    <a:pt x="515263" y="416236"/>
                  </a:lnTo>
                  <a:lnTo>
                    <a:pt x="515263" y="495844"/>
                  </a:lnTo>
                  <a:cubicBezTo>
                    <a:pt x="515263" y="502415"/>
                    <a:pt x="509949" y="507722"/>
                    <a:pt x="503622" y="507722"/>
                  </a:cubicBezTo>
                  <a:lnTo>
                    <a:pt x="438581" y="507722"/>
                  </a:lnTo>
                  <a:cubicBezTo>
                    <a:pt x="434532" y="507722"/>
                    <a:pt x="430989" y="505700"/>
                    <a:pt x="428964" y="502415"/>
                  </a:cubicBezTo>
                  <a:cubicBezTo>
                    <a:pt x="426687" y="505700"/>
                    <a:pt x="423397" y="507722"/>
                    <a:pt x="419348" y="507722"/>
                  </a:cubicBezTo>
                  <a:lnTo>
                    <a:pt x="328999" y="507722"/>
                  </a:lnTo>
                  <a:lnTo>
                    <a:pt x="214103" y="507722"/>
                  </a:lnTo>
                  <a:cubicBezTo>
                    <a:pt x="207523" y="507722"/>
                    <a:pt x="202208" y="502415"/>
                    <a:pt x="202208" y="495844"/>
                  </a:cubicBezTo>
                  <a:lnTo>
                    <a:pt x="202208" y="352044"/>
                  </a:lnTo>
                  <a:lnTo>
                    <a:pt x="193097" y="427608"/>
                  </a:lnTo>
                  <a:lnTo>
                    <a:pt x="191832" y="437970"/>
                  </a:lnTo>
                  <a:lnTo>
                    <a:pt x="184493" y="497360"/>
                  </a:lnTo>
                  <a:cubicBezTo>
                    <a:pt x="184240" y="500393"/>
                    <a:pt x="182468" y="503425"/>
                    <a:pt x="180190" y="505195"/>
                  </a:cubicBezTo>
                  <a:cubicBezTo>
                    <a:pt x="177913" y="506964"/>
                    <a:pt x="175382" y="507722"/>
                    <a:pt x="172851" y="507722"/>
                  </a:cubicBezTo>
                  <a:cubicBezTo>
                    <a:pt x="172345" y="507722"/>
                    <a:pt x="171839" y="507722"/>
                    <a:pt x="171333" y="507722"/>
                  </a:cubicBezTo>
                  <a:lnTo>
                    <a:pt x="131600" y="502920"/>
                  </a:lnTo>
                  <a:cubicBezTo>
                    <a:pt x="129322" y="505700"/>
                    <a:pt x="126032" y="507722"/>
                    <a:pt x="122236" y="507722"/>
                  </a:cubicBezTo>
                  <a:lnTo>
                    <a:pt x="11895" y="507722"/>
                  </a:lnTo>
                  <a:cubicBezTo>
                    <a:pt x="5315" y="507722"/>
                    <a:pt x="0" y="502415"/>
                    <a:pt x="0" y="496096"/>
                  </a:cubicBezTo>
                  <a:lnTo>
                    <a:pt x="0" y="411181"/>
                  </a:lnTo>
                  <a:lnTo>
                    <a:pt x="0" y="353560"/>
                  </a:lnTo>
                  <a:lnTo>
                    <a:pt x="0" y="282798"/>
                  </a:lnTo>
                  <a:lnTo>
                    <a:pt x="0" y="225177"/>
                  </a:lnTo>
                  <a:lnTo>
                    <a:pt x="0" y="154161"/>
                  </a:lnTo>
                  <a:lnTo>
                    <a:pt x="0" y="96793"/>
                  </a:lnTo>
                  <a:lnTo>
                    <a:pt x="0" y="11878"/>
                  </a:lnTo>
                  <a:cubicBezTo>
                    <a:pt x="0" y="5307"/>
                    <a:pt x="5315" y="0"/>
                    <a:pt x="11895" y="0"/>
                  </a:cubicBezTo>
                  <a:close/>
                </a:path>
              </a:pathLst>
            </a:custGeom>
            <a:solidFill>
              <a:schemeClr val="accent4"/>
            </a:solidFill>
            <a:ln>
              <a:noFill/>
            </a:ln>
          </p:spPr>
        </p:sp>
        <p:sp>
          <p:nvSpPr>
            <p:cNvPr id="33" name="文本占位符 12">
              <a:extLst>
                <a:ext uri="{FF2B5EF4-FFF2-40B4-BE49-F238E27FC236}">
                  <a16:creationId xmlns:a16="http://schemas.microsoft.com/office/drawing/2014/main" id="{0F7673E7-C907-4517-B8BE-868E548CB899}"/>
                </a:ext>
              </a:extLst>
            </p:cNvPr>
            <p:cNvSpPr txBox="1">
              <a:spLocks/>
            </p:cNvSpPr>
            <p:nvPr/>
          </p:nvSpPr>
          <p:spPr>
            <a:xfrm>
              <a:off x="6547220" y="2859854"/>
              <a:ext cx="4190733" cy="795391"/>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4000" b="1" kern="1200">
                  <a:solidFill>
                    <a:schemeClr val="tx1">
                      <a:lumMod val="75000"/>
                      <a:lumOff val="25000"/>
                    </a:schemeClr>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25000"/>
                </a:lnSpc>
                <a:spcBef>
                  <a:spcPts val="0"/>
                </a:spcBef>
                <a:spcAft>
                  <a:spcPts val="0"/>
                </a:spcAft>
                <a:buClrTx/>
                <a:buSzTx/>
                <a:buFont typeface="Arial" panose="020B0604020202020204" pitchFamily="34" charset="0"/>
                <a:buNone/>
                <a:tabLst/>
                <a:defRPr/>
              </a:pPr>
              <a:r>
                <a:rPr kumimoji="0" lang="zh-CN" altLang="en-US" sz="4000" b="1" i="0" u="none" strike="noStrike" kern="1200" cap="none" spc="0" normalizeH="0" baseline="0" noProof="0" dirty="0" smtClean="0">
                  <a:ln>
                    <a:noFill/>
                  </a:ln>
                  <a:solidFill>
                    <a:schemeClr val="tx1"/>
                  </a:solidFill>
                  <a:effectLst/>
                  <a:uLnTx/>
                  <a:uFillTx/>
                  <a:latin typeface="Arial"/>
                  <a:ea typeface="微软雅黑"/>
                  <a:cs typeface="+mn-cs"/>
                  <a:sym typeface="+mn-lt"/>
                </a:rPr>
                <a:t>项目简介</a:t>
              </a:r>
              <a:endParaRPr kumimoji="0" lang="zh-CN" altLang="en-US" sz="4000" b="1" i="0" u="none" strike="noStrike" kern="1200" cap="none" spc="0" normalizeH="0" baseline="0" noProof="0" dirty="0">
                <a:ln>
                  <a:noFill/>
                </a:ln>
                <a:solidFill>
                  <a:schemeClr val="tx1"/>
                </a:solidFill>
                <a:effectLst/>
                <a:uLnTx/>
                <a:uFillTx/>
                <a:latin typeface="Arial"/>
                <a:ea typeface="微软雅黑"/>
                <a:cs typeface="+mn-cs"/>
                <a:sym typeface="+mn-lt"/>
              </a:endParaRPr>
            </a:p>
          </p:txBody>
        </p:sp>
      </p:grpSp>
    </p:spTree>
    <p:extLst>
      <p:ext uri="{BB962C8B-B14F-4D97-AF65-F5344CB8AC3E}">
        <p14:creationId xmlns:p14="http://schemas.microsoft.com/office/powerpoint/2010/main" val="1172731406"/>
      </p:ext>
    </p:extLst>
  </p:cSld>
  <p:clrMapOvr>
    <a:masterClrMapping/>
  </p:clrMapOvr>
  <p:transition spd="med">
    <p:pull/>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42251" y="1713869"/>
            <a:ext cx="10498347" cy="1566583"/>
          </a:xfrm>
          <a:prstGeom prst="rect">
            <a:avLst/>
          </a:prstGeom>
          <a:noFill/>
        </p:spPr>
        <p:txBody>
          <a:bodyPr wrap="square" rtlCol="0">
            <a:spAutoFit/>
          </a:bodyPr>
          <a:lstStyle/>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ea typeface="+mn-ea"/>
              </a:rPr>
              <a:t>实现一个新闻发布管理系统，主要是实现管理员新增新闻、审核新闻、管理已有新闻等功能，并实现客户端用户浏览新闻，发表评论，收藏和分享等功能。</a:t>
            </a:r>
            <a:endParaRPr lang="en-US" altLang="zh-CN" sz="2200" dirty="0" smtClean="0">
              <a:latin typeface="+mn-ea"/>
              <a:ea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rPr>
              <a:t>项目采用</a:t>
            </a:r>
            <a:r>
              <a:rPr lang="en-US" altLang="zh-CN" sz="2200" dirty="0" err="1" smtClean="0">
                <a:latin typeface="+mn-ea"/>
              </a:rPr>
              <a:t>SpringCloud</a:t>
            </a:r>
            <a:r>
              <a:rPr lang="zh-CN" altLang="en-US" sz="2200" dirty="0" smtClean="0">
                <a:latin typeface="+mn-ea"/>
              </a:rPr>
              <a:t>并在</a:t>
            </a:r>
            <a:r>
              <a:rPr lang="en-US" altLang="zh-CN" sz="2200" dirty="0" smtClean="0">
                <a:latin typeface="+mn-ea"/>
              </a:rPr>
              <a:t>Docker</a:t>
            </a:r>
            <a:r>
              <a:rPr lang="zh-CN" altLang="en-US" sz="2200" dirty="0" smtClean="0">
                <a:latin typeface="+mn-ea"/>
              </a:rPr>
              <a:t>部署项目，实现微服务架构。</a:t>
            </a:r>
            <a:endParaRPr lang="en-US" altLang="zh-CN" sz="2200" dirty="0" smtClean="0">
              <a:latin typeface="+mn-ea"/>
              <a:ea typeface="+mn-ea"/>
            </a:endParaRPr>
          </a:p>
        </p:txBody>
      </p:sp>
      <p:sp>
        <p:nvSpPr>
          <p:cNvPr id="9" name="标题 8"/>
          <p:cNvSpPr>
            <a:spLocks noGrp="1"/>
          </p:cNvSpPr>
          <p:nvPr>
            <p:ph type="title"/>
          </p:nvPr>
        </p:nvSpPr>
        <p:spPr/>
        <p:txBody>
          <a:bodyPr/>
          <a:lstStyle/>
          <a:p>
            <a:r>
              <a:rPr lang="zh-CN" altLang="en-US" dirty="0"/>
              <a:t>项目</a:t>
            </a:r>
          </a:p>
        </p:txBody>
      </p:sp>
      <p:sp>
        <p:nvSpPr>
          <p:cNvPr id="5" name="文本框 4"/>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1</a:t>
            </a:r>
            <a:endParaRPr lang="zh-CN" altLang="en-US" sz="3600" b="1" dirty="0" smtClean="0">
              <a:solidFill>
                <a:schemeClr val="bg1"/>
              </a:solidFill>
            </a:endParaRPr>
          </a:p>
        </p:txBody>
      </p:sp>
    </p:spTree>
    <p:extLst>
      <p:ext uri="{BB962C8B-B14F-4D97-AF65-F5344CB8AC3E}">
        <p14:creationId xmlns:p14="http://schemas.microsoft.com/office/powerpoint/2010/main" val="2288015171"/>
      </p:ext>
    </p:extLst>
  </p:cSld>
  <p:clrMapOvr>
    <a:masterClrMapping/>
  </p:clrMapOvr>
  <p:transition spd="med">
    <p:pull/>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p:txBody>
          <a:bodyPr/>
          <a:lstStyle/>
          <a:p>
            <a:r>
              <a:rPr lang="zh-CN" altLang="en-US" dirty="0" smtClean="0"/>
              <a:t>登录注册</a:t>
            </a:r>
            <a:endParaRPr lang="zh-CN" altLang="en-US" dirty="0"/>
          </a:p>
        </p:txBody>
      </p:sp>
      <p:sp>
        <p:nvSpPr>
          <p:cNvPr id="5" name="文本框 4"/>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smtClean="0">
                <a:solidFill>
                  <a:schemeClr val="bg1"/>
                </a:solidFill>
              </a:rPr>
              <a:t>1</a:t>
            </a:r>
            <a:endParaRPr lang="zh-CN" altLang="en-US" sz="3600" b="1" dirty="0" smtClean="0">
              <a:solidFill>
                <a:schemeClr val="bg1"/>
              </a:solidFill>
            </a:endParaRPr>
          </a:p>
        </p:txBody>
      </p:sp>
      <p:pic>
        <p:nvPicPr>
          <p:cNvPr id="6" name="图片 5"/>
          <p:cNvPicPr/>
          <p:nvPr/>
        </p:nvPicPr>
        <p:blipFill rotWithShape="1">
          <a:blip r:embed="rId2"/>
          <a:srcRect t="13820"/>
          <a:stretch/>
        </p:blipFill>
        <p:spPr>
          <a:xfrm>
            <a:off x="2989909" y="1463039"/>
            <a:ext cx="5877129" cy="4245805"/>
          </a:xfrm>
          <a:prstGeom prst="rect">
            <a:avLst/>
          </a:prstGeom>
        </p:spPr>
      </p:pic>
    </p:spTree>
    <p:extLst>
      <p:ext uri="{BB962C8B-B14F-4D97-AF65-F5344CB8AC3E}">
        <p14:creationId xmlns:p14="http://schemas.microsoft.com/office/powerpoint/2010/main" val="929820330"/>
      </p:ext>
    </p:extLst>
  </p:cSld>
  <p:clrMapOvr>
    <a:masterClrMapping/>
  </p:clrMapOvr>
  <p:transition spd="med">
    <p:pull/>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p:txBody>
          <a:bodyPr/>
          <a:lstStyle/>
          <a:p>
            <a:r>
              <a:rPr lang="zh-CN" altLang="en-US" dirty="0" smtClean="0"/>
              <a:t>管理界面</a:t>
            </a:r>
            <a:endParaRPr lang="zh-CN" altLang="en-US" dirty="0"/>
          </a:p>
        </p:txBody>
      </p:sp>
      <p:sp>
        <p:nvSpPr>
          <p:cNvPr id="5" name="文本框 4"/>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a:solidFill>
                  <a:schemeClr val="bg1"/>
                </a:solidFill>
              </a:rPr>
              <a:t>3</a:t>
            </a:r>
            <a:endParaRPr lang="zh-CN" altLang="en-US" sz="3600" b="1" dirty="0" smtClean="0">
              <a:solidFill>
                <a:schemeClr val="bg1"/>
              </a:solidFill>
            </a:endParaRPr>
          </a:p>
        </p:txBody>
      </p:sp>
      <p:pic>
        <p:nvPicPr>
          <p:cNvPr id="7" name="图片 6"/>
          <p:cNvPicPr/>
          <p:nvPr/>
        </p:nvPicPr>
        <p:blipFill rotWithShape="1">
          <a:blip r:embed="rId2"/>
          <a:srcRect l="80" t="11405" r="1"/>
          <a:stretch/>
        </p:blipFill>
        <p:spPr>
          <a:xfrm>
            <a:off x="1327150" y="881223"/>
            <a:ext cx="9814462" cy="5348126"/>
          </a:xfrm>
          <a:prstGeom prst="rect">
            <a:avLst/>
          </a:prstGeom>
        </p:spPr>
      </p:pic>
    </p:spTree>
    <p:extLst>
      <p:ext uri="{BB962C8B-B14F-4D97-AF65-F5344CB8AC3E}">
        <p14:creationId xmlns:p14="http://schemas.microsoft.com/office/powerpoint/2010/main" val="2854157536"/>
      </p:ext>
    </p:extLst>
  </p:cSld>
  <p:clrMapOvr>
    <a:masterClrMapping/>
  </p:clrMapOvr>
  <p:transition spd="med">
    <p:pull/>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6547220" y="1286273"/>
            <a:ext cx="4190733" cy="4851002"/>
            <a:chOff x="6547220" y="1286273"/>
            <a:chExt cx="4190733" cy="4851002"/>
          </a:xfrm>
        </p:grpSpPr>
        <p:grpSp>
          <p:nvGrpSpPr>
            <p:cNvPr id="23" name="组合 22">
              <a:extLst>
                <a:ext uri="{FF2B5EF4-FFF2-40B4-BE49-F238E27FC236}">
                  <a16:creationId xmlns:a16="http://schemas.microsoft.com/office/drawing/2014/main" id="{40BD2FF2-AD95-4944-BB7E-831CBF748C84}"/>
                </a:ext>
              </a:extLst>
            </p:cNvPr>
            <p:cNvGrpSpPr/>
            <p:nvPr/>
          </p:nvGrpSpPr>
          <p:grpSpPr>
            <a:xfrm>
              <a:off x="8254405" y="5982373"/>
              <a:ext cx="782996" cy="154902"/>
              <a:chOff x="8286106" y="6063574"/>
              <a:chExt cx="1180111" cy="233464"/>
            </a:xfrm>
          </p:grpSpPr>
          <p:sp>
            <p:nvSpPr>
              <p:cNvPr id="24" name="椭圆 23">
                <a:extLst>
                  <a:ext uri="{FF2B5EF4-FFF2-40B4-BE49-F238E27FC236}">
                    <a16:creationId xmlns:a16="http://schemas.microsoft.com/office/drawing/2014/main" id="{34AD1F0F-5F4B-482F-ABBE-F1E0E620C990}"/>
                  </a:ext>
                </a:extLst>
              </p:cNvPr>
              <p:cNvSpPr/>
              <p:nvPr userDrawn="1"/>
            </p:nvSpPr>
            <p:spPr>
              <a:xfrm>
                <a:off x="8286106" y="6063574"/>
                <a:ext cx="233464" cy="233464"/>
              </a:xfrm>
              <a:prstGeom prst="ellipse">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6" name="椭圆 25">
                <a:extLst>
                  <a:ext uri="{FF2B5EF4-FFF2-40B4-BE49-F238E27FC236}">
                    <a16:creationId xmlns:a16="http://schemas.microsoft.com/office/drawing/2014/main" id="{D2343562-AB72-47B2-8273-F6D7E31B10B1}"/>
                  </a:ext>
                </a:extLst>
              </p:cNvPr>
              <p:cNvSpPr/>
              <p:nvPr userDrawn="1"/>
            </p:nvSpPr>
            <p:spPr>
              <a:xfrm>
                <a:off x="8594989" y="6063574"/>
                <a:ext cx="233464" cy="233464"/>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7" name="椭圆 26">
                <a:extLst>
                  <a:ext uri="{FF2B5EF4-FFF2-40B4-BE49-F238E27FC236}">
                    <a16:creationId xmlns:a16="http://schemas.microsoft.com/office/drawing/2014/main" id="{1E09256E-5322-4AC7-8160-8A97E41C21FC}"/>
                  </a:ext>
                </a:extLst>
              </p:cNvPr>
              <p:cNvSpPr/>
              <p:nvPr userDrawn="1"/>
            </p:nvSpPr>
            <p:spPr>
              <a:xfrm>
                <a:off x="8913871" y="6063574"/>
                <a:ext cx="233464" cy="233464"/>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8" name="椭圆 27">
                <a:extLst>
                  <a:ext uri="{FF2B5EF4-FFF2-40B4-BE49-F238E27FC236}">
                    <a16:creationId xmlns:a16="http://schemas.microsoft.com/office/drawing/2014/main" id="{74AF2E7E-F9C4-446D-A456-C844D18DD7D5}"/>
                  </a:ext>
                </a:extLst>
              </p:cNvPr>
              <p:cNvSpPr/>
              <p:nvPr userDrawn="1"/>
            </p:nvSpPr>
            <p:spPr>
              <a:xfrm>
                <a:off x="9232753" y="6063574"/>
                <a:ext cx="233464" cy="233464"/>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sp>
          <p:nvSpPr>
            <p:cNvPr id="29" name="books-group_25777">
              <a:extLst>
                <a:ext uri="{FF2B5EF4-FFF2-40B4-BE49-F238E27FC236}">
                  <a16:creationId xmlns:a16="http://schemas.microsoft.com/office/drawing/2014/main" id="{E3E821FB-CDBB-47BD-BAF7-07298D0363B3}"/>
                </a:ext>
              </a:extLst>
            </p:cNvPr>
            <p:cNvSpPr>
              <a:spLocks noChangeAspect="1"/>
            </p:cNvSpPr>
            <p:nvPr/>
          </p:nvSpPr>
          <p:spPr bwMode="auto">
            <a:xfrm>
              <a:off x="7932955" y="1286273"/>
              <a:ext cx="1419262" cy="1209980"/>
            </a:xfrm>
            <a:custGeom>
              <a:avLst/>
              <a:gdLst>
                <a:gd name="connsiteX0" fmla="*/ 450223 w 602653"/>
                <a:gd name="connsiteY0" fmla="*/ 470824 h 513787"/>
                <a:gd name="connsiteX1" fmla="*/ 450223 w 602653"/>
                <a:gd name="connsiteY1" fmla="*/ 484218 h 513787"/>
                <a:gd name="connsiteX2" fmla="*/ 491727 w 602653"/>
                <a:gd name="connsiteY2" fmla="*/ 484218 h 513787"/>
                <a:gd name="connsiteX3" fmla="*/ 491727 w 602653"/>
                <a:gd name="connsiteY3" fmla="*/ 470824 h 513787"/>
                <a:gd name="connsiteX4" fmla="*/ 145266 w 602653"/>
                <a:gd name="connsiteY4" fmla="*/ 444288 h 513787"/>
                <a:gd name="connsiteX5" fmla="*/ 140964 w 602653"/>
                <a:gd name="connsiteY5" fmla="*/ 480175 h 513787"/>
                <a:gd name="connsiteX6" fmla="*/ 162475 w 602653"/>
                <a:gd name="connsiteY6" fmla="*/ 482702 h 513787"/>
                <a:gd name="connsiteX7" fmla="*/ 166777 w 602653"/>
                <a:gd name="connsiteY7" fmla="*/ 446815 h 513787"/>
                <a:gd name="connsiteX8" fmla="*/ 450223 w 602653"/>
                <a:gd name="connsiteY8" fmla="*/ 422807 h 513787"/>
                <a:gd name="connsiteX9" fmla="*/ 450223 w 602653"/>
                <a:gd name="connsiteY9" fmla="*/ 447321 h 513787"/>
                <a:gd name="connsiteX10" fmla="*/ 491727 w 602653"/>
                <a:gd name="connsiteY10" fmla="*/ 447321 h 513787"/>
                <a:gd name="connsiteX11" fmla="*/ 491727 w 602653"/>
                <a:gd name="connsiteY11" fmla="*/ 422807 h 513787"/>
                <a:gd name="connsiteX12" fmla="*/ 23536 w 602653"/>
                <a:gd name="connsiteY12" fmla="*/ 422807 h 513787"/>
                <a:gd name="connsiteX13" fmla="*/ 23536 w 602653"/>
                <a:gd name="connsiteY13" fmla="*/ 484218 h 513787"/>
                <a:gd name="connsiteX14" fmla="*/ 110341 w 602653"/>
                <a:gd name="connsiteY14" fmla="*/ 484218 h 513787"/>
                <a:gd name="connsiteX15" fmla="*/ 110341 w 602653"/>
                <a:gd name="connsiteY15" fmla="*/ 422807 h 513787"/>
                <a:gd name="connsiteX16" fmla="*/ 150327 w 602653"/>
                <a:gd name="connsiteY16" fmla="*/ 403852 h 513787"/>
                <a:gd name="connsiteX17" fmla="*/ 148809 w 602653"/>
                <a:gd name="connsiteY17" fmla="*/ 415478 h 513787"/>
                <a:gd name="connsiteX18" fmla="*/ 148303 w 602653"/>
                <a:gd name="connsiteY18" fmla="*/ 420785 h 513787"/>
                <a:gd name="connsiteX19" fmla="*/ 169814 w 602653"/>
                <a:gd name="connsiteY19" fmla="*/ 423312 h 513787"/>
                <a:gd name="connsiteX20" fmla="*/ 170320 w 602653"/>
                <a:gd name="connsiteY20" fmla="*/ 418005 h 513787"/>
                <a:gd name="connsiteX21" fmla="*/ 171839 w 602653"/>
                <a:gd name="connsiteY21" fmla="*/ 406380 h 513787"/>
                <a:gd name="connsiteX22" fmla="*/ 450223 w 602653"/>
                <a:gd name="connsiteY22" fmla="*/ 377822 h 513787"/>
                <a:gd name="connsiteX23" fmla="*/ 450223 w 602653"/>
                <a:gd name="connsiteY23" fmla="*/ 399303 h 513787"/>
                <a:gd name="connsiteX24" fmla="*/ 491727 w 602653"/>
                <a:gd name="connsiteY24" fmla="*/ 399303 h 513787"/>
                <a:gd name="connsiteX25" fmla="*/ 491727 w 602653"/>
                <a:gd name="connsiteY25" fmla="*/ 377822 h 513787"/>
                <a:gd name="connsiteX26" fmla="*/ 23536 w 602653"/>
                <a:gd name="connsiteY26" fmla="*/ 365438 h 513787"/>
                <a:gd name="connsiteX27" fmla="*/ 23536 w 602653"/>
                <a:gd name="connsiteY27" fmla="*/ 399303 h 513787"/>
                <a:gd name="connsiteX28" fmla="*/ 110341 w 602653"/>
                <a:gd name="connsiteY28" fmla="*/ 399303 h 513787"/>
                <a:gd name="connsiteX29" fmla="*/ 110341 w 602653"/>
                <a:gd name="connsiteY29" fmla="*/ 365438 h 513787"/>
                <a:gd name="connsiteX30" fmla="*/ 156401 w 602653"/>
                <a:gd name="connsiteY30" fmla="*/ 354319 h 513787"/>
                <a:gd name="connsiteX31" fmla="*/ 153111 w 602653"/>
                <a:gd name="connsiteY31" fmla="*/ 380349 h 513787"/>
                <a:gd name="connsiteX32" fmla="*/ 174623 w 602653"/>
                <a:gd name="connsiteY32" fmla="*/ 383129 h 513787"/>
                <a:gd name="connsiteX33" fmla="*/ 177913 w 602653"/>
                <a:gd name="connsiteY33" fmla="*/ 356846 h 513787"/>
                <a:gd name="connsiteX34" fmla="*/ 161210 w 602653"/>
                <a:gd name="connsiteY34" fmla="*/ 313883 h 513787"/>
                <a:gd name="connsiteX35" fmla="*/ 159185 w 602653"/>
                <a:gd name="connsiteY35" fmla="*/ 330815 h 513787"/>
                <a:gd name="connsiteX36" fmla="*/ 180697 w 602653"/>
                <a:gd name="connsiteY36" fmla="*/ 333343 h 513787"/>
                <a:gd name="connsiteX37" fmla="*/ 182721 w 602653"/>
                <a:gd name="connsiteY37" fmla="*/ 316410 h 513787"/>
                <a:gd name="connsiteX38" fmla="*/ 545893 w 602653"/>
                <a:gd name="connsiteY38" fmla="*/ 311881 h 513787"/>
                <a:gd name="connsiteX39" fmla="*/ 559070 w 602653"/>
                <a:gd name="connsiteY39" fmla="*/ 322239 h 513787"/>
                <a:gd name="connsiteX40" fmla="*/ 573007 w 602653"/>
                <a:gd name="connsiteY40" fmla="*/ 442998 h 513787"/>
                <a:gd name="connsiteX41" fmla="*/ 562618 w 602653"/>
                <a:gd name="connsiteY41" fmla="*/ 455882 h 513787"/>
                <a:gd name="connsiteX42" fmla="*/ 561097 w 602653"/>
                <a:gd name="connsiteY42" fmla="*/ 456135 h 513787"/>
                <a:gd name="connsiteX43" fmla="*/ 549441 w 602653"/>
                <a:gd name="connsiteY43" fmla="*/ 445524 h 513787"/>
                <a:gd name="connsiteX44" fmla="*/ 535504 w 602653"/>
                <a:gd name="connsiteY44" fmla="*/ 325018 h 513787"/>
                <a:gd name="connsiteX45" fmla="*/ 545893 w 602653"/>
                <a:gd name="connsiteY45" fmla="*/ 311881 h 513787"/>
                <a:gd name="connsiteX46" fmla="*/ 23536 w 602653"/>
                <a:gd name="connsiteY46" fmla="*/ 294423 h 513787"/>
                <a:gd name="connsiteX47" fmla="*/ 23536 w 602653"/>
                <a:gd name="connsiteY47" fmla="*/ 341682 h 513787"/>
                <a:gd name="connsiteX48" fmla="*/ 110341 w 602653"/>
                <a:gd name="connsiteY48" fmla="*/ 341682 h 513787"/>
                <a:gd name="connsiteX49" fmla="*/ 110341 w 602653"/>
                <a:gd name="connsiteY49" fmla="*/ 294423 h 513787"/>
                <a:gd name="connsiteX50" fmla="*/ 407453 w 602653"/>
                <a:gd name="connsiteY50" fmla="*/ 265107 h 513787"/>
                <a:gd name="connsiteX51" fmla="*/ 404416 w 602653"/>
                <a:gd name="connsiteY51" fmla="*/ 265612 h 513787"/>
                <a:gd name="connsiteX52" fmla="*/ 342412 w 602653"/>
                <a:gd name="connsiteY52" fmla="*/ 265612 h 513787"/>
                <a:gd name="connsiteX53" fmla="*/ 340894 w 602653"/>
                <a:gd name="connsiteY53" fmla="*/ 265360 h 513787"/>
                <a:gd name="connsiteX54" fmla="*/ 340894 w 602653"/>
                <a:gd name="connsiteY54" fmla="*/ 484218 h 513787"/>
                <a:gd name="connsiteX55" fmla="*/ 407453 w 602653"/>
                <a:gd name="connsiteY55" fmla="*/ 484218 h 513787"/>
                <a:gd name="connsiteX56" fmla="*/ 167283 w 602653"/>
                <a:gd name="connsiteY56" fmla="*/ 264349 h 513787"/>
                <a:gd name="connsiteX57" fmla="*/ 163993 w 602653"/>
                <a:gd name="connsiteY57" fmla="*/ 290379 h 513787"/>
                <a:gd name="connsiteX58" fmla="*/ 185505 w 602653"/>
                <a:gd name="connsiteY58" fmla="*/ 293159 h 513787"/>
                <a:gd name="connsiteX59" fmla="*/ 188795 w 602653"/>
                <a:gd name="connsiteY59" fmla="*/ 266876 h 513787"/>
                <a:gd name="connsiteX60" fmla="*/ 23536 w 602653"/>
                <a:gd name="connsiteY60" fmla="*/ 236802 h 513787"/>
                <a:gd name="connsiteX61" fmla="*/ 23536 w 602653"/>
                <a:gd name="connsiteY61" fmla="*/ 270920 h 513787"/>
                <a:gd name="connsiteX62" fmla="*/ 110341 w 602653"/>
                <a:gd name="connsiteY62" fmla="*/ 270920 h 513787"/>
                <a:gd name="connsiteX63" fmla="*/ 110341 w 602653"/>
                <a:gd name="connsiteY63" fmla="*/ 236802 h 513787"/>
                <a:gd name="connsiteX64" fmla="*/ 172092 w 602653"/>
                <a:gd name="connsiteY64" fmla="*/ 223913 h 513787"/>
                <a:gd name="connsiteX65" fmla="*/ 171586 w 602653"/>
                <a:gd name="connsiteY65" fmla="*/ 229220 h 513787"/>
                <a:gd name="connsiteX66" fmla="*/ 170067 w 602653"/>
                <a:gd name="connsiteY66" fmla="*/ 240845 h 513787"/>
                <a:gd name="connsiteX67" fmla="*/ 191579 w 602653"/>
                <a:gd name="connsiteY67" fmla="*/ 243373 h 513787"/>
                <a:gd name="connsiteX68" fmla="*/ 193097 w 602653"/>
                <a:gd name="connsiteY68" fmla="*/ 231747 h 513787"/>
                <a:gd name="connsiteX69" fmla="*/ 193603 w 602653"/>
                <a:gd name="connsiteY69" fmla="*/ 226440 h 513787"/>
                <a:gd name="connsiteX70" fmla="*/ 354307 w 602653"/>
                <a:gd name="connsiteY70" fmla="*/ 222649 h 513787"/>
                <a:gd name="connsiteX71" fmla="*/ 354307 w 602653"/>
                <a:gd name="connsiteY71" fmla="*/ 242109 h 513787"/>
                <a:gd name="connsiteX72" fmla="*/ 392774 w 602653"/>
                <a:gd name="connsiteY72" fmla="*/ 242109 h 513787"/>
                <a:gd name="connsiteX73" fmla="*/ 392774 w 602653"/>
                <a:gd name="connsiteY73" fmla="*/ 222649 h 513787"/>
                <a:gd name="connsiteX74" fmla="*/ 547404 w 602653"/>
                <a:gd name="connsiteY74" fmla="*/ 203948 h 513787"/>
                <a:gd name="connsiteX75" fmla="*/ 516529 w 602653"/>
                <a:gd name="connsiteY75" fmla="*/ 207233 h 513787"/>
                <a:gd name="connsiteX76" fmla="*/ 546898 w 602653"/>
                <a:gd name="connsiteY76" fmla="*/ 489020 h 513787"/>
                <a:gd name="connsiteX77" fmla="*/ 577773 w 602653"/>
                <a:gd name="connsiteY77" fmla="*/ 485735 h 513787"/>
                <a:gd name="connsiteX78" fmla="*/ 340894 w 602653"/>
                <a:gd name="connsiteY78" fmla="*/ 182972 h 513787"/>
                <a:gd name="connsiteX79" fmla="*/ 340894 w 602653"/>
                <a:gd name="connsiteY79" fmla="*/ 199146 h 513787"/>
                <a:gd name="connsiteX80" fmla="*/ 342412 w 602653"/>
                <a:gd name="connsiteY80" fmla="*/ 198893 h 513787"/>
                <a:gd name="connsiteX81" fmla="*/ 404416 w 602653"/>
                <a:gd name="connsiteY81" fmla="*/ 198893 h 513787"/>
                <a:gd name="connsiteX82" fmla="*/ 407453 w 602653"/>
                <a:gd name="connsiteY82" fmla="*/ 199651 h 513787"/>
                <a:gd name="connsiteX83" fmla="*/ 407453 w 602653"/>
                <a:gd name="connsiteY83" fmla="*/ 182972 h 513787"/>
                <a:gd name="connsiteX84" fmla="*/ 23536 w 602653"/>
                <a:gd name="connsiteY84" fmla="*/ 166039 h 513787"/>
                <a:gd name="connsiteX85" fmla="*/ 23536 w 602653"/>
                <a:gd name="connsiteY85" fmla="*/ 213299 h 513787"/>
                <a:gd name="connsiteX86" fmla="*/ 110341 w 602653"/>
                <a:gd name="connsiteY86" fmla="*/ 213299 h 513787"/>
                <a:gd name="connsiteX87" fmla="*/ 110341 w 602653"/>
                <a:gd name="connsiteY87" fmla="*/ 166039 h 513787"/>
                <a:gd name="connsiteX88" fmla="*/ 179431 w 602653"/>
                <a:gd name="connsiteY88" fmla="*/ 164523 h 513787"/>
                <a:gd name="connsiteX89" fmla="*/ 174876 w 602653"/>
                <a:gd name="connsiteY89" fmla="*/ 200410 h 513787"/>
                <a:gd name="connsiteX90" fmla="*/ 196387 w 602653"/>
                <a:gd name="connsiteY90" fmla="*/ 202937 h 513787"/>
                <a:gd name="connsiteX91" fmla="*/ 200943 w 602653"/>
                <a:gd name="connsiteY91" fmla="*/ 167050 h 513787"/>
                <a:gd name="connsiteX92" fmla="*/ 450223 w 602653"/>
                <a:gd name="connsiteY92" fmla="*/ 108418 h 513787"/>
                <a:gd name="connsiteX93" fmla="*/ 450223 w 602653"/>
                <a:gd name="connsiteY93" fmla="*/ 354319 h 513787"/>
                <a:gd name="connsiteX94" fmla="*/ 491727 w 602653"/>
                <a:gd name="connsiteY94" fmla="*/ 354319 h 513787"/>
                <a:gd name="connsiteX95" fmla="*/ 491727 w 602653"/>
                <a:gd name="connsiteY95" fmla="*/ 108418 h 513787"/>
                <a:gd name="connsiteX96" fmla="*/ 23536 w 602653"/>
                <a:gd name="connsiteY96" fmla="*/ 108418 h 513787"/>
                <a:gd name="connsiteX97" fmla="*/ 23536 w 602653"/>
                <a:gd name="connsiteY97" fmla="*/ 142536 h 513787"/>
                <a:gd name="connsiteX98" fmla="*/ 110341 w 602653"/>
                <a:gd name="connsiteY98" fmla="*/ 142536 h 513787"/>
                <a:gd name="connsiteX99" fmla="*/ 110341 w 602653"/>
                <a:gd name="connsiteY99" fmla="*/ 108418 h 513787"/>
                <a:gd name="connsiteX100" fmla="*/ 225744 w 602653"/>
                <a:gd name="connsiteY100" fmla="*/ 73795 h 513787"/>
                <a:gd name="connsiteX101" fmla="*/ 225744 w 602653"/>
                <a:gd name="connsiteY101" fmla="*/ 484218 h 513787"/>
                <a:gd name="connsiteX102" fmla="*/ 317358 w 602653"/>
                <a:gd name="connsiteY102" fmla="*/ 484218 h 513787"/>
                <a:gd name="connsiteX103" fmla="*/ 317358 w 602653"/>
                <a:gd name="connsiteY103" fmla="*/ 171346 h 513787"/>
                <a:gd name="connsiteX104" fmla="*/ 317358 w 602653"/>
                <a:gd name="connsiteY104" fmla="*/ 73795 h 513787"/>
                <a:gd name="connsiteX105" fmla="*/ 23536 w 602653"/>
                <a:gd name="connsiteY105" fmla="*/ 23503 h 513787"/>
                <a:gd name="connsiteX106" fmla="*/ 23536 w 602653"/>
                <a:gd name="connsiteY106" fmla="*/ 84915 h 513787"/>
                <a:gd name="connsiteX107" fmla="*/ 110341 w 602653"/>
                <a:gd name="connsiteY107" fmla="*/ 84915 h 513787"/>
                <a:gd name="connsiteX108" fmla="*/ 110341 w 602653"/>
                <a:gd name="connsiteY108" fmla="*/ 23503 h 513787"/>
                <a:gd name="connsiteX109" fmla="*/ 11895 w 602653"/>
                <a:gd name="connsiteY109" fmla="*/ 0 h 513787"/>
                <a:gd name="connsiteX110" fmla="*/ 122236 w 602653"/>
                <a:gd name="connsiteY110" fmla="*/ 0 h 513787"/>
                <a:gd name="connsiteX111" fmla="*/ 134130 w 602653"/>
                <a:gd name="connsiteY111" fmla="*/ 11878 h 513787"/>
                <a:gd name="connsiteX112" fmla="*/ 134130 w 602653"/>
                <a:gd name="connsiteY112" fmla="*/ 96793 h 513787"/>
                <a:gd name="connsiteX113" fmla="*/ 134130 w 602653"/>
                <a:gd name="connsiteY113" fmla="*/ 154161 h 513787"/>
                <a:gd name="connsiteX114" fmla="*/ 134130 w 602653"/>
                <a:gd name="connsiteY114" fmla="*/ 225177 h 513787"/>
                <a:gd name="connsiteX115" fmla="*/ 134130 w 602653"/>
                <a:gd name="connsiteY115" fmla="*/ 282798 h 513787"/>
                <a:gd name="connsiteX116" fmla="*/ 134130 w 602653"/>
                <a:gd name="connsiteY116" fmla="*/ 339661 h 513787"/>
                <a:gd name="connsiteX117" fmla="*/ 139192 w 602653"/>
                <a:gd name="connsiteY117" fmla="*/ 299225 h 513787"/>
                <a:gd name="connsiteX118" fmla="*/ 148809 w 602653"/>
                <a:gd name="connsiteY118" fmla="*/ 219617 h 513787"/>
                <a:gd name="connsiteX119" fmla="*/ 150074 w 602653"/>
                <a:gd name="connsiteY119" fmla="*/ 209255 h 513787"/>
                <a:gd name="connsiteX120" fmla="*/ 157413 w 602653"/>
                <a:gd name="connsiteY120" fmla="*/ 149865 h 513787"/>
                <a:gd name="connsiteX121" fmla="*/ 161716 w 602653"/>
                <a:gd name="connsiteY121" fmla="*/ 142031 h 513787"/>
                <a:gd name="connsiteX122" fmla="*/ 170573 w 602653"/>
                <a:gd name="connsiteY122" fmla="*/ 139503 h 513787"/>
                <a:gd name="connsiteX123" fmla="*/ 202208 w 602653"/>
                <a:gd name="connsiteY123" fmla="*/ 143547 h 513787"/>
                <a:gd name="connsiteX124" fmla="*/ 202208 w 602653"/>
                <a:gd name="connsiteY124" fmla="*/ 61917 h 513787"/>
                <a:gd name="connsiteX125" fmla="*/ 214103 w 602653"/>
                <a:gd name="connsiteY125" fmla="*/ 50292 h 513787"/>
                <a:gd name="connsiteX126" fmla="*/ 328999 w 602653"/>
                <a:gd name="connsiteY126" fmla="*/ 50292 h 513787"/>
                <a:gd name="connsiteX127" fmla="*/ 340894 w 602653"/>
                <a:gd name="connsiteY127" fmla="*/ 61917 h 513787"/>
                <a:gd name="connsiteX128" fmla="*/ 340894 w 602653"/>
                <a:gd name="connsiteY128" fmla="*/ 159468 h 513787"/>
                <a:gd name="connsiteX129" fmla="*/ 419348 w 602653"/>
                <a:gd name="connsiteY129" fmla="*/ 159468 h 513787"/>
                <a:gd name="connsiteX130" fmla="*/ 426687 w 602653"/>
                <a:gd name="connsiteY130" fmla="*/ 162248 h 513787"/>
                <a:gd name="connsiteX131" fmla="*/ 426687 w 602653"/>
                <a:gd name="connsiteY131" fmla="*/ 96793 h 513787"/>
                <a:gd name="connsiteX132" fmla="*/ 438581 w 602653"/>
                <a:gd name="connsiteY132" fmla="*/ 84915 h 513787"/>
                <a:gd name="connsiteX133" fmla="*/ 503622 w 602653"/>
                <a:gd name="connsiteY133" fmla="*/ 84915 h 513787"/>
                <a:gd name="connsiteX134" fmla="*/ 515263 w 602653"/>
                <a:gd name="connsiteY134" fmla="*/ 96793 h 513787"/>
                <a:gd name="connsiteX135" fmla="*/ 515263 w 602653"/>
                <a:gd name="connsiteY135" fmla="*/ 183730 h 513787"/>
                <a:gd name="connsiteX136" fmla="*/ 556515 w 602653"/>
                <a:gd name="connsiteY136" fmla="*/ 179181 h 513787"/>
                <a:gd name="connsiteX137" fmla="*/ 569675 w 602653"/>
                <a:gd name="connsiteY137" fmla="*/ 189795 h 513787"/>
                <a:gd name="connsiteX138" fmla="*/ 602575 w 602653"/>
                <a:gd name="connsiteY138" fmla="*/ 494833 h 513787"/>
                <a:gd name="connsiteX139" fmla="*/ 592199 w 602653"/>
                <a:gd name="connsiteY139" fmla="*/ 507974 h 513787"/>
                <a:gd name="connsiteX140" fmla="*/ 537787 w 602653"/>
                <a:gd name="connsiteY140" fmla="*/ 513787 h 513787"/>
                <a:gd name="connsiteX141" fmla="*/ 536522 w 602653"/>
                <a:gd name="connsiteY141" fmla="*/ 513787 h 513787"/>
                <a:gd name="connsiteX142" fmla="*/ 524880 w 602653"/>
                <a:gd name="connsiteY142" fmla="*/ 503425 h 513787"/>
                <a:gd name="connsiteX143" fmla="*/ 515263 w 602653"/>
                <a:gd name="connsiteY143" fmla="*/ 416236 h 513787"/>
                <a:gd name="connsiteX144" fmla="*/ 515263 w 602653"/>
                <a:gd name="connsiteY144" fmla="*/ 495844 h 513787"/>
                <a:gd name="connsiteX145" fmla="*/ 503622 w 602653"/>
                <a:gd name="connsiteY145" fmla="*/ 507722 h 513787"/>
                <a:gd name="connsiteX146" fmla="*/ 438581 w 602653"/>
                <a:gd name="connsiteY146" fmla="*/ 507722 h 513787"/>
                <a:gd name="connsiteX147" fmla="*/ 428964 w 602653"/>
                <a:gd name="connsiteY147" fmla="*/ 502415 h 513787"/>
                <a:gd name="connsiteX148" fmla="*/ 419348 w 602653"/>
                <a:gd name="connsiteY148" fmla="*/ 507722 h 513787"/>
                <a:gd name="connsiteX149" fmla="*/ 328999 w 602653"/>
                <a:gd name="connsiteY149" fmla="*/ 507722 h 513787"/>
                <a:gd name="connsiteX150" fmla="*/ 214103 w 602653"/>
                <a:gd name="connsiteY150" fmla="*/ 507722 h 513787"/>
                <a:gd name="connsiteX151" fmla="*/ 202208 w 602653"/>
                <a:gd name="connsiteY151" fmla="*/ 495844 h 513787"/>
                <a:gd name="connsiteX152" fmla="*/ 202208 w 602653"/>
                <a:gd name="connsiteY152" fmla="*/ 352044 h 513787"/>
                <a:gd name="connsiteX153" fmla="*/ 193097 w 602653"/>
                <a:gd name="connsiteY153" fmla="*/ 427608 h 513787"/>
                <a:gd name="connsiteX154" fmla="*/ 191832 w 602653"/>
                <a:gd name="connsiteY154" fmla="*/ 437970 h 513787"/>
                <a:gd name="connsiteX155" fmla="*/ 184493 w 602653"/>
                <a:gd name="connsiteY155" fmla="*/ 497360 h 513787"/>
                <a:gd name="connsiteX156" fmla="*/ 180190 w 602653"/>
                <a:gd name="connsiteY156" fmla="*/ 505195 h 513787"/>
                <a:gd name="connsiteX157" fmla="*/ 172851 w 602653"/>
                <a:gd name="connsiteY157" fmla="*/ 507722 h 513787"/>
                <a:gd name="connsiteX158" fmla="*/ 171333 w 602653"/>
                <a:gd name="connsiteY158" fmla="*/ 507722 h 513787"/>
                <a:gd name="connsiteX159" fmla="*/ 131600 w 602653"/>
                <a:gd name="connsiteY159" fmla="*/ 502920 h 513787"/>
                <a:gd name="connsiteX160" fmla="*/ 122236 w 602653"/>
                <a:gd name="connsiteY160" fmla="*/ 507722 h 513787"/>
                <a:gd name="connsiteX161" fmla="*/ 11895 w 602653"/>
                <a:gd name="connsiteY161" fmla="*/ 507722 h 513787"/>
                <a:gd name="connsiteX162" fmla="*/ 0 w 602653"/>
                <a:gd name="connsiteY162" fmla="*/ 496096 h 513787"/>
                <a:gd name="connsiteX163" fmla="*/ 0 w 602653"/>
                <a:gd name="connsiteY163" fmla="*/ 411181 h 513787"/>
                <a:gd name="connsiteX164" fmla="*/ 0 w 602653"/>
                <a:gd name="connsiteY164" fmla="*/ 353560 h 513787"/>
                <a:gd name="connsiteX165" fmla="*/ 0 w 602653"/>
                <a:gd name="connsiteY165" fmla="*/ 282798 h 513787"/>
                <a:gd name="connsiteX166" fmla="*/ 0 w 602653"/>
                <a:gd name="connsiteY166" fmla="*/ 225177 h 513787"/>
                <a:gd name="connsiteX167" fmla="*/ 0 w 602653"/>
                <a:gd name="connsiteY167" fmla="*/ 154161 h 513787"/>
                <a:gd name="connsiteX168" fmla="*/ 0 w 602653"/>
                <a:gd name="connsiteY168" fmla="*/ 96793 h 513787"/>
                <a:gd name="connsiteX169" fmla="*/ 0 w 602653"/>
                <a:gd name="connsiteY169" fmla="*/ 11878 h 513787"/>
                <a:gd name="connsiteX170" fmla="*/ 11895 w 602653"/>
                <a:gd name="connsiteY170" fmla="*/ 0 h 513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Lst>
              <a:rect l="l" t="t" r="r" b="b"/>
              <a:pathLst>
                <a:path w="602653" h="513787">
                  <a:moveTo>
                    <a:pt x="450223" y="470824"/>
                  </a:moveTo>
                  <a:lnTo>
                    <a:pt x="450223" y="484218"/>
                  </a:lnTo>
                  <a:lnTo>
                    <a:pt x="491727" y="484218"/>
                  </a:lnTo>
                  <a:lnTo>
                    <a:pt x="491727" y="470824"/>
                  </a:lnTo>
                  <a:close/>
                  <a:moveTo>
                    <a:pt x="145266" y="444288"/>
                  </a:moveTo>
                  <a:lnTo>
                    <a:pt x="140964" y="480175"/>
                  </a:lnTo>
                  <a:lnTo>
                    <a:pt x="162475" y="482702"/>
                  </a:lnTo>
                  <a:lnTo>
                    <a:pt x="166777" y="446815"/>
                  </a:lnTo>
                  <a:close/>
                  <a:moveTo>
                    <a:pt x="450223" y="422807"/>
                  </a:moveTo>
                  <a:lnTo>
                    <a:pt x="450223" y="447321"/>
                  </a:lnTo>
                  <a:lnTo>
                    <a:pt x="491727" y="447321"/>
                  </a:lnTo>
                  <a:lnTo>
                    <a:pt x="491727" y="422807"/>
                  </a:lnTo>
                  <a:close/>
                  <a:moveTo>
                    <a:pt x="23536" y="422807"/>
                  </a:moveTo>
                  <a:lnTo>
                    <a:pt x="23536" y="484218"/>
                  </a:lnTo>
                  <a:lnTo>
                    <a:pt x="110341" y="484218"/>
                  </a:lnTo>
                  <a:lnTo>
                    <a:pt x="110341" y="422807"/>
                  </a:lnTo>
                  <a:close/>
                  <a:moveTo>
                    <a:pt x="150327" y="403852"/>
                  </a:moveTo>
                  <a:lnTo>
                    <a:pt x="148809" y="415478"/>
                  </a:lnTo>
                  <a:lnTo>
                    <a:pt x="148303" y="420785"/>
                  </a:lnTo>
                  <a:lnTo>
                    <a:pt x="169814" y="423312"/>
                  </a:lnTo>
                  <a:lnTo>
                    <a:pt x="170320" y="418005"/>
                  </a:lnTo>
                  <a:lnTo>
                    <a:pt x="171839" y="406380"/>
                  </a:lnTo>
                  <a:close/>
                  <a:moveTo>
                    <a:pt x="450223" y="377822"/>
                  </a:moveTo>
                  <a:lnTo>
                    <a:pt x="450223" y="399303"/>
                  </a:lnTo>
                  <a:lnTo>
                    <a:pt x="491727" y="399303"/>
                  </a:lnTo>
                  <a:lnTo>
                    <a:pt x="491727" y="377822"/>
                  </a:lnTo>
                  <a:close/>
                  <a:moveTo>
                    <a:pt x="23536" y="365438"/>
                  </a:moveTo>
                  <a:lnTo>
                    <a:pt x="23536" y="399303"/>
                  </a:lnTo>
                  <a:lnTo>
                    <a:pt x="110341" y="399303"/>
                  </a:lnTo>
                  <a:lnTo>
                    <a:pt x="110341" y="365438"/>
                  </a:lnTo>
                  <a:close/>
                  <a:moveTo>
                    <a:pt x="156401" y="354319"/>
                  </a:moveTo>
                  <a:lnTo>
                    <a:pt x="153111" y="380349"/>
                  </a:lnTo>
                  <a:lnTo>
                    <a:pt x="174623" y="383129"/>
                  </a:lnTo>
                  <a:lnTo>
                    <a:pt x="177913" y="356846"/>
                  </a:lnTo>
                  <a:close/>
                  <a:moveTo>
                    <a:pt x="161210" y="313883"/>
                  </a:moveTo>
                  <a:lnTo>
                    <a:pt x="159185" y="330815"/>
                  </a:lnTo>
                  <a:lnTo>
                    <a:pt x="180697" y="333343"/>
                  </a:lnTo>
                  <a:lnTo>
                    <a:pt x="182721" y="316410"/>
                  </a:lnTo>
                  <a:close/>
                  <a:moveTo>
                    <a:pt x="545893" y="311881"/>
                  </a:moveTo>
                  <a:cubicBezTo>
                    <a:pt x="552482" y="311123"/>
                    <a:pt x="558310" y="315923"/>
                    <a:pt x="559070" y="322239"/>
                  </a:cubicBezTo>
                  <a:lnTo>
                    <a:pt x="573007" y="442998"/>
                  </a:lnTo>
                  <a:cubicBezTo>
                    <a:pt x="573767" y="449314"/>
                    <a:pt x="568952" y="455125"/>
                    <a:pt x="562618" y="455882"/>
                  </a:cubicBezTo>
                  <a:cubicBezTo>
                    <a:pt x="562111" y="456135"/>
                    <a:pt x="561604" y="456135"/>
                    <a:pt x="561097" y="456135"/>
                  </a:cubicBezTo>
                  <a:cubicBezTo>
                    <a:pt x="555269" y="456135"/>
                    <a:pt x="550201" y="451588"/>
                    <a:pt x="549441" y="445524"/>
                  </a:cubicBezTo>
                  <a:lnTo>
                    <a:pt x="535504" y="325018"/>
                  </a:lnTo>
                  <a:cubicBezTo>
                    <a:pt x="534744" y="318450"/>
                    <a:pt x="539305" y="312639"/>
                    <a:pt x="545893" y="311881"/>
                  </a:cubicBezTo>
                  <a:close/>
                  <a:moveTo>
                    <a:pt x="23536" y="294423"/>
                  </a:moveTo>
                  <a:lnTo>
                    <a:pt x="23536" y="341682"/>
                  </a:lnTo>
                  <a:lnTo>
                    <a:pt x="110341" y="341682"/>
                  </a:lnTo>
                  <a:lnTo>
                    <a:pt x="110341" y="294423"/>
                  </a:lnTo>
                  <a:close/>
                  <a:moveTo>
                    <a:pt x="407453" y="265107"/>
                  </a:moveTo>
                  <a:cubicBezTo>
                    <a:pt x="406441" y="265360"/>
                    <a:pt x="405428" y="265612"/>
                    <a:pt x="404416" y="265612"/>
                  </a:cubicBezTo>
                  <a:lnTo>
                    <a:pt x="342412" y="265612"/>
                  </a:lnTo>
                  <a:cubicBezTo>
                    <a:pt x="341906" y="265612"/>
                    <a:pt x="341400" y="265360"/>
                    <a:pt x="340894" y="265360"/>
                  </a:cubicBezTo>
                  <a:lnTo>
                    <a:pt x="340894" y="484218"/>
                  </a:lnTo>
                  <a:lnTo>
                    <a:pt x="407453" y="484218"/>
                  </a:lnTo>
                  <a:close/>
                  <a:moveTo>
                    <a:pt x="167283" y="264349"/>
                  </a:moveTo>
                  <a:lnTo>
                    <a:pt x="163993" y="290379"/>
                  </a:lnTo>
                  <a:lnTo>
                    <a:pt x="185505" y="293159"/>
                  </a:lnTo>
                  <a:lnTo>
                    <a:pt x="188795" y="266876"/>
                  </a:lnTo>
                  <a:close/>
                  <a:moveTo>
                    <a:pt x="23536" y="236802"/>
                  </a:moveTo>
                  <a:lnTo>
                    <a:pt x="23536" y="270920"/>
                  </a:lnTo>
                  <a:lnTo>
                    <a:pt x="110341" y="270920"/>
                  </a:lnTo>
                  <a:lnTo>
                    <a:pt x="110341" y="236802"/>
                  </a:lnTo>
                  <a:close/>
                  <a:moveTo>
                    <a:pt x="172092" y="223913"/>
                  </a:moveTo>
                  <a:lnTo>
                    <a:pt x="171586" y="229220"/>
                  </a:lnTo>
                  <a:lnTo>
                    <a:pt x="170067" y="240845"/>
                  </a:lnTo>
                  <a:lnTo>
                    <a:pt x="191579" y="243373"/>
                  </a:lnTo>
                  <a:lnTo>
                    <a:pt x="193097" y="231747"/>
                  </a:lnTo>
                  <a:lnTo>
                    <a:pt x="193603" y="226440"/>
                  </a:lnTo>
                  <a:close/>
                  <a:moveTo>
                    <a:pt x="354307" y="222649"/>
                  </a:moveTo>
                  <a:lnTo>
                    <a:pt x="354307" y="242109"/>
                  </a:lnTo>
                  <a:lnTo>
                    <a:pt x="392774" y="242109"/>
                  </a:lnTo>
                  <a:lnTo>
                    <a:pt x="392774" y="222649"/>
                  </a:lnTo>
                  <a:close/>
                  <a:moveTo>
                    <a:pt x="547404" y="203948"/>
                  </a:moveTo>
                  <a:lnTo>
                    <a:pt x="516529" y="207233"/>
                  </a:lnTo>
                  <a:lnTo>
                    <a:pt x="546898" y="489020"/>
                  </a:lnTo>
                  <a:lnTo>
                    <a:pt x="577773" y="485735"/>
                  </a:lnTo>
                  <a:close/>
                  <a:moveTo>
                    <a:pt x="340894" y="182972"/>
                  </a:moveTo>
                  <a:lnTo>
                    <a:pt x="340894" y="199146"/>
                  </a:lnTo>
                  <a:cubicBezTo>
                    <a:pt x="341400" y="199146"/>
                    <a:pt x="341906" y="198893"/>
                    <a:pt x="342412" y="198893"/>
                  </a:cubicBezTo>
                  <a:lnTo>
                    <a:pt x="404416" y="198893"/>
                  </a:lnTo>
                  <a:cubicBezTo>
                    <a:pt x="405428" y="198893"/>
                    <a:pt x="406441" y="199399"/>
                    <a:pt x="407453" y="199651"/>
                  </a:cubicBezTo>
                  <a:lnTo>
                    <a:pt x="407453" y="182972"/>
                  </a:lnTo>
                  <a:close/>
                  <a:moveTo>
                    <a:pt x="23536" y="166039"/>
                  </a:moveTo>
                  <a:lnTo>
                    <a:pt x="23536" y="213299"/>
                  </a:lnTo>
                  <a:lnTo>
                    <a:pt x="110341" y="213299"/>
                  </a:lnTo>
                  <a:lnTo>
                    <a:pt x="110341" y="166039"/>
                  </a:lnTo>
                  <a:close/>
                  <a:moveTo>
                    <a:pt x="179431" y="164523"/>
                  </a:moveTo>
                  <a:lnTo>
                    <a:pt x="174876" y="200410"/>
                  </a:lnTo>
                  <a:lnTo>
                    <a:pt x="196387" y="202937"/>
                  </a:lnTo>
                  <a:lnTo>
                    <a:pt x="200943" y="167050"/>
                  </a:lnTo>
                  <a:close/>
                  <a:moveTo>
                    <a:pt x="450223" y="108418"/>
                  </a:moveTo>
                  <a:lnTo>
                    <a:pt x="450223" y="354319"/>
                  </a:lnTo>
                  <a:lnTo>
                    <a:pt x="491727" y="354319"/>
                  </a:lnTo>
                  <a:lnTo>
                    <a:pt x="491727" y="108418"/>
                  </a:lnTo>
                  <a:close/>
                  <a:moveTo>
                    <a:pt x="23536" y="108418"/>
                  </a:moveTo>
                  <a:lnTo>
                    <a:pt x="23536" y="142536"/>
                  </a:lnTo>
                  <a:lnTo>
                    <a:pt x="110341" y="142536"/>
                  </a:lnTo>
                  <a:lnTo>
                    <a:pt x="110341" y="108418"/>
                  </a:lnTo>
                  <a:close/>
                  <a:moveTo>
                    <a:pt x="225744" y="73795"/>
                  </a:moveTo>
                  <a:lnTo>
                    <a:pt x="225744" y="484218"/>
                  </a:lnTo>
                  <a:lnTo>
                    <a:pt x="317358" y="484218"/>
                  </a:lnTo>
                  <a:lnTo>
                    <a:pt x="317358" y="171346"/>
                  </a:lnTo>
                  <a:lnTo>
                    <a:pt x="317358" y="73795"/>
                  </a:lnTo>
                  <a:close/>
                  <a:moveTo>
                    <a:pt x="23536" y="23503"/>
                  </a:moveTo>
                  <a:lnTo>
                    <a:pt x="23536" y="84915"/>
                  </a:lnTo>
                  <a:lnTo>
                    <a:pt x="110341" y="84915"/>
                  </a:lnTo>
                  <a:lnTo>
                    <a:pt x="110341" y="23503"/>
                  </a:lnTo>
                  <a:close/>
                  <a:moveTo>
                    <a:pt x="11895" y="0"/>
                  </a:moveTo>
                  <a:lnTo>
                    <a:pt x="122236" y="0"/>
                  </a:lnTo>
                  <a:cubicBezTo>
                    <a:pt x="128816" y="0"/>
                    <a:pt x="134130" y="5307"/>
                    <a:pt x="134130" y="11878"/>
                  </a:cubicBezTo>
                  <a:lnTo>
                    <a:pt x="134130" y="96793"/>
                  </a:lnTo>
                  <a:lnTo>
                    <a:pt x="134130" y="154161"/>
                  </a:lnTo>
                  <a:lnTo>
                    <a:pt x="134130" y="225177"/>
                  </a:lnTo>
                  <a:lnTo>
                    <a:pt x="134130" y="282798"/>
                  </a:lnTo>
                  <a:lnTo>
                    <a:pt x="134130" y="339661"/>
                  </a:lnTo>
                  <a:lnTo>
                    <a:pt x="139192" y="299225"/>
                  </a:lnTo>
                  <a:lnTo>
                    <a:pt x="148809" y="219617"/>
                  </a:lnTo>
                  <a:lnTo>
                    <a:pt x="150074" y="209255"/>
                  </a:lnTo>
                  <a:lnTo>
                    <a:pt x="157413" y="149865"/>
                  </a:lnTo>
                  <a:cubicBezTo>
                    <a:pt x="157667" y="146832"/>
                    <a:pt x="159185" y="144052"/>
                    <a:pt x="161716" y="142031"/>
                  </a:cubicBezTo>
                  <a:cubicBezTo>
                    <a:pt x="164247" y="140009"/>
                    <a:pt x="167283" y="139251"/>
                    <a:pt x="170573" y="139503"/>
                  </a:cubicBezTo>
                  <a:lnTo>
                    <a:pt x="202208" y="143547"/>
                  </a:lnTo>
                  <a:lnTo>
                    <a:pt x="202208" y="61917"/>
                  </a:lnTo>
                  <a:cubicBezTo>
                    <a:pt x="202208" y="55599"/>
                    <a:pt x="207523" y="50292"/>
                    <a:pt x="214103" y="50292"/>
                  </a:cubicBezTo>
                  <a:lnTo>
                    <a:pt x="328999" y="50292"/>
                  </a:lnTo>
                  <a:cubicBezTo>
                    <a:pt x="335579" y="50292"/>
                    <a:pt x="340894" y="55599"/>
                    <a:pt x="340894" y="61917"/>
                  </a:cubicBezTo>
                  <a:lnTo>
                    <a:pt x="340894" y="159468"/>
                  </a:lnTo>
                  <a:lnTo>
                    <a:pt x="419348" y="159468"/>
                  </a:lnTo>
                  <a:cubicBezTo>
                    <a:pt x="422131" y="159468"/>
                    <a:pt x="424662" y="160479"/>
                    <a:pt x="426687" y="162248"/>
                  </a:cubicBezTo>
                  <a:lnTo>
                    <a:pt x="426687" y="96793"/>
                  </a:lnTo>
                  <a:cubicBezTo>
                    <a:pt x="426687" y="90222"/>
                    <a:pt x="432001" y="84915"/>
                    <a:pt x="438581" y="84915"/>
                  </a:cubicBezTo>
                  <a:lnTo>
                    <a:pt x="503622" y="84915"/>
                  </a:lnTo>
                  <a:cubicBezTo>
                    <a:pt x="509949" y="84915"/>
                    <a:pt x="515263" y="90222"/>
                    <a:pt x="515263" y="96793"/>
                  </a:cubicBezTo>
                  <a:lnTo>
                    <a:pt x="515263" y="183730"/>
                  </a:lnTo>
                  <a:lnTo>
                    <a:pt x="556515" y="179181"/>
                  </a:lnTo>
                  <a:cubicBezTo>
                    <a:pt x="563095" y="178423"/>
                    <a:pt x="568916" y="183224"/>
                    <a:pt x="569675" y="189795"/>
                  </a:cubicBezTo>
                  <a:lnTo>
                    <a:pt x="602575" y="494833"/>
                  </a:lnTo>
                  <a:cubicBezTo>
                    <a:pt x="603334" y="501404"/>
                    <a:pt x="598526" y="507216"/>
                    <a:pt x="592199" y="507974"/>
                  </a:cubicBezTo>
                  <a:lnTo>
                    <a:pt x="537787" y="513787"/>
                  </a:lnTo>
                  <a:cubicBezTo>
                    <a:pt x="537281" y="513787"/>
                    <a:pt x="537028" y="513787"/>
                    <a:pt x="536522" y="513787"/>
                  </a:cubicBezTo>
                  <a:cubicBezTo>
                    <a:pt x="530448" y="513787"/>
                    <a:pt x="525386" y="509491"/>
                    <a:pt x="524880" y="503425"/>
                  </a:cubicBezTo>
                  <a:lnTo>
                    <a:pt x="515263" y="416236"/>
                  </a:lnTo>
                  <a:lnTo>
                    <a:pt x="515263" y="495844"/>
                  </a:lnTo>
                  <a:cubicBezTo>
                    <a:pt x="515263" y="502415"/>
                    <a:pt x="509949" y="507722"/>
                    <a:pt x="503622" y="507722"/>
                  </a:cubicBezTo>
                  <a:lnTo>
                    <a:pt x="438581" y="507722"/>
                  </a:lnTo>
                  <a:cubicBezTo>
                    <a:pt x="434532" y="507722"/>
                    <a:pt x="430989" y="505700"/>
                    <a:pt x="428964" y="502415"/>
                  </a:cubicBezTo>
                  <a:cubicBezTo>
                    <a:pt x="426687" y="505700"/>
                    <a:pt x="423397" y="507722"/>
                    <a:pt x="419348" y="507722"/>
                  </a:cubicBezTo>
                  <a:lnTo>
                    <a:pt x="328999" y="507722"/>
                  </a:lnTo>
                  <a:lnTo>
                    <a:pt x="214103" y="507722"/>
                  </a:lnTo>
                  <a:cubicBezTo>
                    <a:pt x="207523" y="507722"/>
                    <a:pt x="202208" y="502415"/>
                    <a:pt x="202208" y="495844"/>
                  </a:cubicBezTo>
                  <a:lnTo>
                    <a:pt x="202208" y="352044"/>
                  </a:lnTo>
                  <a:lnTo>
                    <a:pt x="193097" y="427608"/>
                  </a:lnTo>
                  <a:lnTo>
                    <a:pt x="191832" y="437970"/>
                  </a:lnTo>
                  <a:lnTo>
                    <a:pt x="184493" y="497360"/>
                  </a:lnTo>
                  <a:cubicBezTo>
                    <a:pt x="184240" y="500393"/>
                    <a:pt x="182468" y="503425"/>
                    <a:pt x="180190" y="505195"/>
                  </a:cubicBezTo>
                  <a:cubicBezTo>
                    <a:pt x="177913" y="506964"/>
                    <a:pt x="175382" y="507722"/>
                    <a:pt x="172851" y="507722"/>
                  </a:cubicBezTo>
                  <a:cubicBezTo>
                    <a:pt x="172345" y="507722"/>
                    <a:pt x="171839" y="507722"/>
                    <a:pt x="171333" y="507722"/>
                  </a:cubicBezTo>
                  <a:lnTo>
                    <a:pt x="131600" y="502920"/>
                  </a:lnTo>
                  <a:cubicBezTo>
                    <a:pt x="129322" y="505700"/>
                    <a:pt x="126032" y="507722"/>
                    <a:pt x="122236" y="507722"/>
                  </a:cubicBezTo>
                  <a:lnTo>
                    <a:pt x="11895" y="507722"/>
                  </a:lnTo>
                  <a:cubicBezTo>
                    <a:pt x="5315" y="507722"/>
                    <a:pt x="0" y="502415"/>
                    <a:pt x="0" y="496096"/>
                  </a:cubicBezTo>
                  <a:lnTo>
                    <a:pt x="0" y="411181"/>
                  </a:lnTo>
                  <a:lnTo>
                    <a:pt x="0" y="353560"/>
                  </a:lnTo>
                  <a:lnTo>
                    <a:pt x="0" y="282798"/>
                  </a:lnTo>
                  <a:lnTo>
                    <a:pt x="0" y="225177"/>
                  </a:lnTo>
                  <a:lnTo>
                    <a:pt x="0" y="154161"/>
                  </a:lnTo>
                  <a:lnTo>
                    <a:pt x="0" y="96793"/>
                  </a:lnTo>
                  <a:lnTo>
                    <a:pt x="0" y="11878"/>
                  </a:lnTo>
                  <a:cubicBezTo>
                    <a:pt x="0" y="5307"/>
                    <a:pt x="5315" y="0"/>
                    <a:pt x="11895" y="0"/>
                  </a:cubicBezTo>
                  <a:close/>
                </a:path>
              </a:pathLst>
            </a:custGeom>
            <a:solidFill>
              <a:schemeClr val="accent4"/>
            </a:solidFill>
            <a:ln>
              <a:noFill/>
            </a:ln>
          </p:spPr>
        </p:sp>
        <p:sp>
          <p:nvSpPr>
            <p:cNvPr id="33" name="文本占位符 12">
              <a:extLst>
                <a:ext uri="{FF2B5EF4-FFF2-40B4-BE49-F238E27FC236}">
                  <a16:creationId xmlns:a16="http://schemas.microsoft.com/office/drawing/2014/main" id="{0F7673E7-C907-4517-B8BE-868E548CB899}"/>
                </a:ext>
              </a:extLst>
            </p:cNvPr>
            <p:cNvSpPr txBox="1">
              <a:spLocks/>
            </p:cNvSpPr>
            <p:nvPr/>
          </p:nvSpPr>
          <p:spPr>
            <a:xfrm>
              <a:off x="6547220" y="2859854"/>
              <a:ext cx="4190733" cy="795391"/>
            </a:xfrm>
            <a:prstGeom prst="rect">
              <a:avLst/>
            </a:prstGeom>
          </p:spPr>
          <p:txBody>
            <a:bodyPr vert="horz" lIns="0" tIns="0" rIns="0" bIns="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4000" b="1" kern="1200">
                  <a:solidFill>
                    <a:schemeClr val="tx1">
                      <a:lumMod val="75000"/>
                      <a:lumOff val="25000"/>
                    </a:schemeClr>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25000"/>
                </a:lnSpc>
                <a:spcBef>
                  <a:spcPts val="0"/>
                </a:spcBef>
                <a:spcAft>
                  <a:spcPts val="0"/>
                </a:spcAft>
                <a:buClrTx/>
                <a:buSzTx/>
                <a:buFont typeface="Arial" panose="020B0604020202020204" pitchFamily="34" charset="0"/>
                <a:buNone/>
                <a:tabLst/>
                <a:defRPr/>
              </a:pPr>
              <a:r>
                <a:rPr kumimoji="0" lang="en-US" altLang="zh-CN" sz="4000" b="1" i="0" u="none" strike="noStrike" kern="1200" cap="none" spc="0" normalizeH="0" baseline="0" noProof="0" dirty="0" err="1" smtClean="0">
                  <a:ln>
                    <a:noFill/>
                  </a:ln>
                  <a:solidFill>
                    <a:schemeClr val="tx1"/>
                  </a:solidFill>
                  <a:effectLst/>
                  <a:uLnTx/>
                  <a:uFillTx/>
                  <a:latin typeface="Arial"/>
                  <a:ea typeface="微软雅黑"/>
                  <a:cs typeface="+mn-cs"/>
                  <a:sym typeface="+mn-lt"/>
                </a:rPr>
                <a:t>SpringCloud</a:t>
              </a:r>
              <a:r>
                <a:rPr kumimoji="0" lang="zh-CN" altLang="en-US" sz="4000" b="1" i="0" u="none" strike="noStrike" kern="1200" cap="none" spc="0" normalizeH="0" baseline="0" noProof="0" dirty="0" smtClean="0">
                  <a:ln>
                    <a:noFill/>
                  </a:ln>
                  <a:solidFill>
                    <a:schemeClr val="tx1"/>
                  </a:solidFill>
                  <a:effectLst/>
                  <a:uLnTx/>
                  <a:uFillTx/>
                  <a:latin typeface="Arial"/>
                  <a:ea typeface="微软雅黑"/>
                  <a:cs typeface="+mn-cs"/>
                  <a:sym typeface="+mn-lt"/>
                </a:rPr>
                <a:t>简介</a:t>
              </a:r>
              <a:endParaRPr kumimoji="0" lang="zh-CN" altLang="en-US" sz="4000" b="1" i="0" u="none" strike="noStrike" kern="1200" cap="none" spc="0" normalizeH="0" baseline="0" noProof="0" dirty="0">
                <a:ln>
                  <a:noFill/>
                </a:ln>
                <a:solidFill>
                  <a:schemeClr val="tx1"/>
                </a:solidFill>
                <a:effectLst/>
                <a:uLnTx/>
                <a:uFillTx/>
                <a:latin typeface="Arial"/>
                <a:ea typeface="微软雅黑"/>
                <a:cs typeface="+mn-cs"/>
                <a:sym typeface="+mn-lt"/>
              </a:endParaRPr>
            </a:p>
          </p:txBody>
        </p:sp>
      </p:grpSp>
    </p:spTree>
    <p:extLst>
      <p:ext uri="{BB962C8B-B14F-4D97-AF65-F5344CB8AC3E}">
        <p14:creationId xmlns:p14="http://schemas.microsoft.com/office/powerpoint/2010/main" val="394929172"/>
      </p:ext>
    </p:extLst>
  </p:cSld>
  <p:clrMapOvr>
    <a:masterClrMapping/>
  </p:clrMapOvr>
  <p:transition spd="med">
    <p:pull/>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79300" y="1745619"/>
            <a:ext cx="10498347" cy="2160591"/>
          </a:xfrm>
          <a:prstGeom prst="rect">
            <a:avLst/>
          </a:prstGeom>
          <a:noFill/>
        </p:spPr>
        <p:txBody>
          <a:bodyPr wrap="square" rtlCol="0">
            <a:spAutoFit/>
          </a:bodyPr>
          <a:lstStyle/>
          <a:p>
            <a:pPr marL="342900" indent="-342900" algn="just">
              <a:lnSpc>
                <a:spcPct val="130000"/>
              </a:lnSpc>
              <a:spcBef>
                <a:spcPts val="600"/>
              </a:spcBef>
              <a:spcAft>
                <a:spcPts val="600"/>
              </a:spcAft>
              <a:buClr>
                <a:schemeClr val="tx2"/>
              </a:buClr>
              <a:buFont typeface="Wingdings" panose="05000000000000000000" pitchFamily="2" charset="2"/>
              <a:buChar char="n"/>
            </a:pPr>
            <a:r>
              <a:rPr lang="en-US" altLang="zh-CN" sz="2200" dirty="0" smtClean="0">
                <a:latin typeface="+mn-ea"/>
                <a:ea typeface="+mn-ea"/>
              </a:rPr>
              <a:t>Spring Cloud</a:t>
            </a:r>
            <a:r>
              <a:rPr lang="zh-CN" altLang="en-US" sz="2200" dirty="0" smtClean="0">
                <a:latin typeface="+mn-ea"/>
                <a:ea typeface="+mn-ea"/>
              </a:rPr>
              <a:t>是一系列框架的有序</a:t>
            </a:r>
            <a:r>
              <a:rPr lang="zh-CN" altLang="en-US" sz="2200" dirty="0">
                <a:latin typeface="+mn-ea"/>
              </a:rPr>
              <a:t>集合，如服务发现注册、配置中心、消息总线、负载均衡、断路器、数据监控</a:t>
            </a:r>
            <a:r>
              <a:rPr lang="zh-CN" altLang="en-US" sz="2200" dirty="0" smtClean="0">
                <a:latin typeface="+mn-ea"/>
              </a:rPr>
              <a:t>等。</a:t>
            </a:r>
            <a:endParaRPr lang="en-US" altLang="zh-CN" sz="2200" dirty="0" smtClean="0">
              <a:latin typeface="+mn-ea"/>
              <a:ea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smtClean="0">
                <a:latin typeface="+mn-ea"/>
              </a:rPr>
              <a:t>它利用</a:t>
            </a:r>
            <a:r>
              <a:rPr lang="en-US" altLang="zh-CN" sz="2200" dirty="0" smtClean="0">
                <a:latin typeface="+mn-ea"/>
              </a:rPr>
              <a:t>Spring Boot</a:t>
            </a:r>
            <a:r>
              <a:rPr lang="zh-CN" altLang="en-US" sz="2200" dirty="0" smtClean="0">
                <a:latin typeface="+mn-ea"/>
              </a:rPr>
              <a:t>的开发便利性巧妙的简化了分布式系统设施的开发。</a:t>
            </a:r>
            <a:endParaRPr lang="en-US" altLang="zh-CN" sz="2200" dirty="0" smtClean="0">
              <a:latin typeface="+mn-ea"/>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en-US" altLang="zh-CN" sz="2200" dirty="0" smtClean="0">
                <a:latin typeface="+mn-ea"/>
              </a:rPr>
              <a:t>Spring Cloud</a:t>
            </a:r>
            <a:r>
              <a:rPr lang="zh-CN" altLang="en-US" sz="2200" dirty="0" smtClean="0">
                <a:latin typeface="+mn-ea"/>
              </a:rPr>
              <a:t>主要对微服务包括的一个个独立单元进行管理。</a:t>
            </a:r>
            <a:endParaRPr lang="en-US" altLang="zh-CN" sz="2200" dirty="0">
              <a:latin typeface="+mn-ea"/>
            </a:endParaRPr>
          </a:p>
        </p:txBody>
      </p:sp>
      <p:sp>
        <p:nvSpPr>
          <p:cNvPr id="9" name="标题 8"/>
          <p:cNvSpPr>
            <a:spLocks noGrp="1"/>
          </p:cNvSpPr>
          <p:nvPr>
            <p:ph type="title"/>
          </p:nvPr>
        </p:nvSpPr>
        <p:spPr/>
        <p:txBody>
          <a:bodyPr/>
          <a:lstStyle/>
          <a:p>
            <a:r>
              <a:rPr lang="en-US" altLang="zh-CN" dirty="0" err="1" smtClean="0"/>
              <a:t>SpringCloud</a:t>
            </a:r>
            <a:endParaRPr lang="zh-CN" altLang="en-US" dirty="0"/>
          </a:p>
        </p:txBody>
      </p:sp>
      <p:sp>
        <p:nvSpPr>
          <p:cNvPr id="5" name="文本框 4"/>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r>
              <a:rPr lang="en-US" altLang="zh-CN" sz="3600" b="1" dirty="0" smtClean="0">
                <a:solidFill>
                  <a:schemeClr val="bg1"/>
                </a:solidFill>
              </a:rPr>
              <a:t>2</a:t>
            </a:r>
            <a:endParaRPr lang="zh-CN" altLang="en-US" sz="3600" b="1" dirty="0" smtClean="0">
              <a:solidFill>
                <a:schemeClr val="bg1"/>
              </a:solidFill>
            </a:endParaRPr>
          </a:p>
        </p:txBody>
      </p:sp>
    </p:spTree>
    <p:extLst>
      <p:ext uri="{BB962C8B-B14F-4D97-AF65-F5344CB8AC3E}">
        <p14:creationId xmlns:p14="http://schemas.microsoft.com/office/powerpoint/2010/main" val="1242630298"/>
      </p:ext>
    </p:extLst>
  </p:cSld>
  <p:clrMapOvr>
    <a:masterClrMapping/>
  </p:clrMapOvr>
  <p:transition spd="med">
    <p:pull/>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PA" val="v5.1.2"/>
</p:tagLst>
</file>

<file path=ppt/tags/tag2.xml><?xml version="1.0" encoding="utf-8"?>
<p:tagLst xmlns:a="http://schemas.openxmlformats.org/drawingml/2006/main" xmlns:r="http://schemas.openxmlformats.org/officeDocument/2006/relationships" xmlns:p="http://schemas.openxmlformats.org/presentationml/2006/main">
  <p:tag name="PA" val="v5.1.2"/>
</p:tagLst>
</file>

<file path=ppt/tags/tag3.xml><?xml version="1.0" encoding="utf-8"?>
<p:tagLst xmlns:a="http://schemas.openxmlformats.org/drawingml/2006/main" xmlns:r="http://schemas.openxmlformats.org/officeDocument/2006/relationships" xmlns:p="http://schemas.openxmlformats.org/presentationml/2006/main">
  <p:tag name="PA" val="v5.1.2"/>
</p:tagLst>
</file>

<file path=ppt/tags/tag4.xml><?xml version="1.0" encoding="utf-8"?>
<p:tagLst xmlns:a="http://schemas.openxmlformats.org/drawingml/2006/main" xmlns:r="http://schemas.openxmlformats.org/officeDocument/2006/relationships" xmlns:p="http://schemas.openxmlformats.org/presentationml/2006/main">
  <p:tag name="PA" val="v5.1.2"/>
</p:tagLst>
</file>

<file path=ppt/tags/tag5.xml><?xml version="1.0" encoding="utf-8"?>
<p:tagLst xmlns:a="http://schemas.openxmlformats.org/drawingml/2006/main" xmlns:r="http://schemas.openxmlformats.org/officeDocument/2006/relationships" xmlns:p="http://schemas.openxmlformats.org/presentationml/2006/main">
  <p:tag name="PA" val="v5.1.2"/>
</p:tagLst>
</file>

<file path=ppt/tags/tag6.xml><?xml version="1.0" encoding="utf-8"?>
<p:tagLst xmlns:a="http://schemas.openxmlformats.org/drawingml/2006/main" xmlns:r="http://schemas.openxmlformats.org/officeDocument/2006/relationships" xmlns:p="http://schemas.openxmlformats.org/presentationml/2006/main">
  <p:tag name="PA" val="v5.1.2"/>
</p:tagLst>
</file>

<file path=ppt/tags/tag7.xml><?xml version="1.0" encoding="utf-8"?>
<p:tagLst xmlns:a="http://schemas.openxmlformats.org/drawingml/2006/main" xmlns:r="http://schemas.openxmlformats.org/officeDocument/2006/relationships" xmlns:p="http://schemas.openxmlformats.org/presentationml/2006/main">
  <p:tag name="PA" val="v5.1.2"/>
</p:tagLst>
</file>

<file path=ppt/tags/tag8.xml><?xml version="1.0" encoding="utf-8"?>
<p:tagLst xmlns:a="http://schemas.openxmlformats.org/drawingml/2006/main" xmlns:r="http://schemas.openxmlformats.org/officeDocument/2006/relationships" xmlns:p="http://schemas.openxmlformats.org/presentationml/2006/main">
  <p:tag name="PA" val="v5.1.2"/>
</p:tagLst>
</file>

<file path=ppt/tags/tag9.xml><?xml version="1.0" encoding="utf-8"?>
<p:tagLst xmlns:a="http://schemas.openxmlformats.org/drawingml/2006/main" xmlns:r="http://schemas.openxmlformats.org/officeDocument/2006/relationships" xmlns:p="http://schemas.openxmlformats.org/presentationml/2006/main">
  <p:tag name="PA" val="v5.1.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自定义 34">
      <a:dk1>
        <a:sysClr val="windowText" lastClr="000000"/>
      </a:dk1>
      <a:lt1>
        <a:sysClr val="window" lastClr="FFFFFF"/>
      </a:lt1>
      <a:dk2>
        <a:srgbClr val="006C39"/>
      </a:dk2>
      <a:lt2>
        <a:srgbClr val="FFFFFF"/>
      </a:lt2>
      <a:accent1>
        <a:srgbClr val="006C39"/>
      </a:accent1>
      <a:accent2>
        <a:srgbClr val="3F3F3F"/>
      </a:accent2>
      <a:accent3>
        <a:srgbClr val="A2A2A2"/>
      </a:accent3>
      <a:accent4>
        <a:srgbClr val="A13F0B"/>
      </a:accent4>
      <a:accent5>
        <a:srgbClr val="4EB3CF"/>
      </a:accent5>
      <a:accent6>
        <a:srgbClr val="51C3F9"/>
      </a:accent6>
      <a:hlink>
        <a:srgbClr val="EE7B08"/>
      </a:hlink>
      <a:folHlink>
        <a:srgbClr val="977B2D"/>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339</TotalTime>
  <Words>1017</Words>
  <Application>Microsoft Office PowerPoint</Application>
  <PresentationFormat>宽屏</PresentationFormat>
  <Paragraphs>128</Paragraphs>
  <Slides>24</Slides>
  <Notes>7</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24</vt:i4>
      </vt:variant>
    </vt:vector>
  </HeadingPairs>
  <TitlesOfParts>
    <vt:vector size="34" baseType="lpstr">
      <vt:lpstr>等线</vt:lpstr>
      <vt:lpstr>等线 Light</vt:lpstr>
      <vt:lpstr>微软雅黑</vt:lpstr>
      <vt:lpstr>微软雅黑 Light</vt:lpstr>
      <vt:lpstr>Arial</vt:lpstr>
      <vt:lpstr>Century Gothic</vt:lpstr>
      <vt:lpstr>Wingdings</vt:lpstr>
      <vt:lpstr>Wingdings 3</vt:lpstr>
      <vt:lpstr>Office 主题​​</vt:lpstr>
      <vt:lpstr>1_Office 主题​​</vt:lpstr>
      <vt:lpstr>基于SpringCloud+Docker的新闻系统</vt:lpstr>
      <vt:lpstr>小组成员</vt:lpstr>
      <vt:lpstr>PowerPoint 演示文稿</vt:lpstr>
      <vt:lpstr>PowerPoint 演示文稿</vt:lpstr>
      <vt:lpstr>项目</vt:lpstr>
      <vt:lpstr>登录注册</vt:lpstr>
      <vt:lpstr>管理界面</vt:lpstr>
      <vt:lpstr>PowerPoint 演示文稿</vt:lpstr>
      <vt:lpstr>SpringCloud</vt:lpstr>
      <vt:lpstr>SpringCloud</vt:lpstr>
      <vt:lpstr>SpringCloud的优势</vt:lpstr>
      <vt:lpstr>PowerPoint 演示文稿</vt:lpstr>
      <vt:lpstr>容器</vt:lpstr>
      <vt:lpstr>容器发展</vt:lpstr>
      <vt:lpstr>Docker</vt:lpstr>
      <vt:lpstr>Docker</vt:lpstr>
      <vt:lpstr>Docker架构</vt:lpstr>
      <vt:lpstr>Docker架构</vt:lpstr>
      <vt:lpstr>SpringCloud+Docker准备</vt:lpstr>
      <vt:lpstr>SpringCloud+Docker准备</vt:lpstr>
      <vt:lpstr>SpringCloud+Docker搭建</vt:lpstr>
      <vt:lpstr>使用</vt:lpstr>
      <vt:lpstr>使用</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基于SpringCloud+Docker的新闻发布系统</dc:title>
  <dc:creator>郁裕磊</dc:creator>
  <cp:lastModifiedBy>郁裕磊</cp:lastModifiedBy>
  <cp:revision>24</cp:revision>
  <dcterms:created xsi:type="dcterms:W3CDTF">2019-11-07T10:47:46Z</dcterms:created>
  <dcterms:modified xsi:type="dcterms:W3CDTF">2019-11-12T08:33:49Z</dcterms:modified>
</cp:coreProperties>
</file>

<file path=docProps/thumbnail.jpeg>
</file>